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96" r:id="rId5"/>
    <p:sldMasterId id="2147483722" r:id="rId6"/>
  </p:sldMasterIdLst>
  <p:notesMasterIdLst>
    <p:notesMasterId r:id="rId11"/>
  </p:notesMasterIdLst>
  <p:sldIdLst>
    <p:sldId id="383" r:id="rId7"/>
    <p:sldId id="1644" r:id="rId8"/>
    <p:sldId id="367" r:id="rId9"/>
    <p:sldId id="39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5050"/>
    <a:srgbClr val="0072C6"/>
    <a:srgbClr val="5DBAFF"/>
    <a:srgbClr val="107BD4"/>
    <a:srgbClr val="5464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4" d="100"/>
          <a:sy n="104" d="100"/>
        </p:scale>
        <p:origin x="63" y="1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notesMaster" Target="notesMasters/notesMaster1.xml"/><Relationship Id="rId5" Type="http://schemas.openxmlformats.org/officeDocument/2006/relationships/slideMaster" Target="slideMasters/slideMaster2.xml"/><Relationship Id="rId15" Type="http://schemas.openxmlformats.org/officeDocument/2006/relationships/tableStyles" Target="tableStyles.xml"/><Relationship Id="rId10" Type="http://schemas.openxmlformats.org/officeDocument/2006/relationships/slide" Target="slides/slide4.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theme" Target="theme/theme1.xml"/></Relationships>
</file>

<file path=ppt/media/image1.pn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2.jpg>
</file>

<file path=ppt/media/image4.png>
</file>

<file path=ppt/media/image5.png>
</file>

<file path=ppt/media/image6.jpeg>
</file>

<file path=ppt/media/image7.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13B17-C506-4D51-BB37-16B365906619}" type="datetimeFigureOut">
              <a:rPr lang="en-US" smtClean="0"/>
              <a:t>10/11/2019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98D5BB-B127-481F-BC0A-2F77C576BB34}" type="slidenum">
              <a:rPr lang="en-US" smtClean="0"/>
              <a:t>‹#›</a:t>
            </a:fld>
            <a:endParaRPr lang="en-US"/>
          </a:p>
        </p:txBody>
      </p:sp>
    </p:spTree>
    <p:extLst>
      <p:ext uri="{BB962C8B-B14F-4D97-AF65-F5344CB8AC3E}">
        <p14:creationId xmlns:p14="http://schemas.microsoft.com/office/powerpoint/2010/main" val="1979223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0"/>
          </p:nvPr>
        </p:nvSpPr>
        <p:spPr/>
        <p:txBody>
          <a:bodyPr/>
          <a:lstStyle/>
          <a:p>
            <a:pPr marL="0" marR="0" lvl="0" indent="0" algn="r" defTabSz="547738" rtl="0" eaLnBrk="1" fontAlgn="auto" latinLnBrk="0" hangingPunct="1">
              <a:lnSpc>
                <a:spcPct val="100000"/>
              </a:lnSpc>
              <a:spcBef>
                <a:spcPts val="0"/>
              </a:spcBef>
              <a:spcAft>
                <a:spcPts val="0"/>
              </a:spcAft>
              <a:buClrTx/>
              <a:buSzTx/>
              <a:buFontTx/>
              <a:buNone/>
              <a:tabLst/>
              <a:defRPr/>
            </a:pPr>
            <a:fld id="{AF7A91F6-C84C-D54B-9DE1-2A2DF49EE04F}" type="slidenum">
              <a:rPr kumimoji="0" lang="en-US" sz="1900" b="0" i="0" u="none" strike="noStrike" kern="1200" cap="none" spc="0" normalizeH="0" baseline="0" noProof="0" smtClean="0">
                <a:ln>
                  <a:noFill/>
                </a:ln>
                <a:solidFill>
                  <a:prstClr val="black"/>
                </a:solidFill>
                <a:effectLst/>
                <a:uLnTx/>
                <a:uFillTx/>
                <a:latin typeface="Segoe UI" panose="020B0502040204020203" pitchFamily="34" charset="0"/>
                <a:ea typeface="+mn-ea"/>
                <a:cs typeface="Segoe UI" panose="020B0502040204020203" pitchFamily="34" charset="0"/>
              </a:rPr>
              <a:pPr marL="0" marR="0" lvl="0" indent="0" algn="r" defTabSz="547738" rtl="0" eaLnBrk="1" fontAlgn="auto" latinLnBrk="0" hangingPunct="1">
                <a:lnSpc>
                  <a:spcPct val="100000"/>
                </a:lnSpc>
                <a:spcBef>
                  <a:spcPts val="0"/>
                </a:spcBef>
                <a:spcAft>
                  <a:spcPts val="0"/>
                </a:spcAft>
                <a:buClrTx/>
                <a:buSzTx/>
                <a:buFontTx/>
                <a:buNone/>
                <a:tabLst/>
                <a:defRPr/>
              </a:pPr>
              <a:t>1</a:t>
            </a:fld>
            <a:endParaRPr kumimoji="0" lang="en-US" sz="1900" b="0" i="0" u="none" strike="noStrike" kern="1200" cap="none" spc="0" normalizeH="0" baseline="0" noProof="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 name="Slide Image Placeholder 5"/>
          <p:cNvSpPr>
            <a:spLocks noGrp="1" noRot="1" noChangeAspect="1"/>
          </p:cNvSpPr>
          <p:nvPr>
            <p:ph type="sldImg"/>
          </p:nvPr>
        </p:nvSpPr>
        <p:spPr>
          <a:xfrm>
            <a:off x="960438" y="2468563"/>
            <a:ext cx="7680325" cy="4321175"/>
          </a:xfrm>
        </p:spPr>
      </p:sp>
      <p:sp>
        <p:nvSpPr>
          <p:cNvPr id="7" name="Notes Placeholder 6"/>
          <p:cNvSpPr>
            <a:spLocks noGrp="1"/>
          </p:cNvSpPr>
          <p:nvPr>
            <p:ph type="body" idx="1"/>
          </p:nvPr>
        </p:nvSpPr>
        <p:spPr/>
        <p:txBody>
          <a:bodyPr/>
          <a:lstStyle/>
          <a:p>
            <a:endParaRPr lang="en-US"/>
          </a:p>
        </p:txBody>
      </p:sp>
    </p:spTree>
    <p:extLst>
      <p:ext uri="{BB962C8B-B14F-4D97-AF65-F5344CB8AC3E}">
        <p14:creationId xmlns:p14="http://schemas.microsoft.com/office/powerpoint/2010/main" val="3333969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22A0969E-6595-442E-BF1C-409CB6FC98E3}" type="datetime1">
              <a:rPr lang="en-US" smtClean="0"/>
              <a:t>10/11/2019</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547349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998D5BB-B127-481F-BC0A-2F77C576BB34}" type="slidenum">
              <a:rPr lang="en-US" smtClean="0"/>
              <a:t>3</a:t>
            </a:fld>
            <a:endParaRPr lang="en-US"/>
          </a:p>
        </p:txBody>
      </p:sp>
    </p:spTree>
    <p:extLst>
      <p:ext uri="{BB962C8B-B14F-4D97-AF65-F5344CB8AC3E}">
        <p14:creationId xmlns:p14="http://schemas.microsoft.com/office/powerpoint/2010/main" val="22839029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7" y="2084187"/>
            <a:ext cx="8964185"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86"/>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35968570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pos="288">
          <p15:clr>
            <a:srgbClr val="C35EA4"/>
          </p15:clr>
        </p15:guide>
        <p15:guide id="2" pos="7545">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5" y="620428"/>
            <a:ext cx="11306469" cy="403137"/>
          </a:xfrm>
        </p:spPr>
        <p:txBody>
          <a:bodyPr wrap="square" lIns="0" tIns="0" rIns="0" bIns="0">
            <a:spAutoFit/>
          </a:bodyPr>
          <a:lstStyle>
            <a:lvl1pPr>
              <a:lnSpc>
                <a:spcPts val="3137"/>
              </a:lnSpc>
              <a:defRPr sz="2745">
                <a:solidFill>
                  <a:schemeClr val="tx1"/>
                </a:solidFill>
              </a:defRPr>
            </a:lvl1pPr>
          </a:lstStyle>
          <a:p>
            <a:r>
              <a:rPr lang="en-US"/>
              <a:t>Heading Segoe UI </a:t>
            </a:r>
            <a:r>
              <a:rPr lang="en-US" err="1"/>
              <a:t>Semibold</a:t>
            </a:r>
            <a:r>
              <a:rPr lang="en-US"/>
              <a:t> 28/32</a:t>
            </a:r>
          </a:p>
        </p:txBody>
      </p:sp>
    </p:spTree>
    <p:extLst>
      <p:ext uri="{BB962C8B-B14F-4D97-AF65-F5344CB8AC3E}">
        <p14:creationId xmlns:p14="http://schemas.microsoft.com/office/powerpoint/2010/main" val="144706449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9649428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spc="-98">
                <a:ln w="3175">
                  <a:noFill/>
                </a:ln>
                <a:solidFill>
                  <a:srgbClr val="FFFFFF"/>
                </a:solidFill>
                <a:latin typeface="Segoe UI" panose="020B0502040204020203" pitchFamily="34" charset="0"/>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solidFill>
                <a:srgbClr val="FFFFFF"/>
              </a:solidFill>
            </a:endParaRPr>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solidFill>
                  <a:srgbClr val="FFFFFF"/>
                </a:solidFill>
              </a:endParaRPr>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solidFill>
                  <a:srgbClr val="FFFFFF"/>
                </a:solidFill>
              </a:endParaRPr>
            </a:p>
          </p:txBody>
        </p:sp>
      </p:grpSp>
    </p:spTree>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672235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solidFill>
                  <a:srgbClr val="FFFFFF"/>
                </a:solidFill>
              </a:endParaRPr>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rgbClr val="FFFFFF"/>
                    </a:gs>
                    <a:gs pos="100000">
                      <a:srgbClr val="FFFFFF"/>
                    </a:gs>
                  </a:gsLst>
                  <a:lin ang="5400000" scaled="0"/>
                </a:gradFill>
                <a:cs typeface="Segoe UI" pitchFamily="34" charset="0"/>
              </a:rPr>
              <a:t>© Copyright Microsoft Corporation. All rights reserved. </a:t>
            </a:r>
          </a:p>
        </p:txBody>
      </p:sp>
    </p:spTree>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73655177"/>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_COVER">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6825F41-9CDA-4962-9EC1-F3400A3C6D9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19" name="Text Placeholder 2"/>
          <p:cNvSpPr>
            <a:spLocks noGrp="1"/>
          </p:cNvSpPr>
          <p:nvPr userDrawn="1">
            <p:ph type="body" sz="quarter" idx="12" hasCustomPrompt="1"/>
          </p:nvPr>
        </p:nvSpPr>
        <p:spPr>
          <a:xfrm>
            <a:off x="60998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21" name="Text Placeholder 2"/>
          <p:cNvSpPr>
            <a:spLocks noGrp="1"/>
          </p:cNvSpPr>
          <p:nvPr userDrawn="1">
            <p:ph type="body" sz="quarter" idx="10" hasCustomPrompt="1"/>
          </p:nvPr>
        </p:nvSpPr>
        <p:spPr>
          <a:xfrm>
            <a:off x="609982"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24" name="Text Placeholder 2"/>
          <p:cNvSpPr>
            <a:spLocks noGrp="1"/>
          </p:cNvSpPr>
          <p:nvPr userDrawn="1">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1"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pic>
        <p:nvPicPr>
          <p:cNvPr id="26" name="Picture 25"/>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30388" y="22709"/>
            <a:ext cx="2134708" cy="956768"/>
          </a:xfrm>
          <a:prstGeom prst="rect">
            <a:avLst/>
          </a:prstGeom>
        </p:spPr>
      </p:pic>
    </p:spTree>
    <p:extLst>
      <p:ext uri="{BB962C8B-B14F-4D97-AF65-F5344CB8AC3E}">
        <p14:creationId xmlns:p14="http://schemas.microsoft.com/office/powerpoint/2010/main" val="88477835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6_COV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118572A-549C-4F34-849C-DEB63EA047A1}"/>
              </a:ext>
            </a:extLst>
          </p:cNvPr>
          <p:cNvPicPr>
            <a:picLocks noChangeAspect="1"/>
          </p:cNvPicPr>
          <p:nvPr userDrawn="1"/>
        </p:nvPicPr>
        <p:blipFill>
          <a:blip r:embed="rId2"/>
          <a:stretch>
            <a:fillRect/>
          </a:stretch>
        </p:blipFill>
        <p:spPr>
          <a:xfrm>
            <a:off x="3520" y="0"/>
            <a:ext cx="12184961" cy="6858000"/>
          </a:xfrm>
          <a:prstGeom prst="rect">
            <a:avLst/>
          </a:prstGeom>
        </p:spPr>
      </p:pic>
      <p:sp>
        <p:nvSpPr>
          <p:cNvPr id="12" name="Text Placeholder 2"/>
          <p:cNvSpPr>
            <a:spLocks noGrp="1"/>
          </p:cNvSpPr>
          <p:nvPr>
            <p:ph type="body" sz="quarter" idx="12" hasCustomPrompt="1"/>
          </p:nvPr>
        </p:nvSpPr>
        <p:spPr>
          <a:xfrm>
            <a:off x="60998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13" name="Text Placeholder 2"/>
          <p:cNvSpPr>
            <a:spLocks noGrp="1"/>
          </p:cNvSpPr>
          <p:nvPr>
            <p:ph type="body" sz="quarter" idx="10" hasCustomPrompt="1"/>
          </p:nvPr>
        </p:nvSpPr>
        <p:spPr>
          <a:xfrm>
            <a:off x="609982"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14" name="Text Placeholder 2"/>
          <p:cNvSpPr>
            <a:spLocks noGrp="1"/>
          </p:cNvSpPr>
          <p:nvPr>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cxnSp>
        <p:nvCxnSpPr>
          <p:cNvPr id="16" name="Straight Connector 15"/>
          <p:cNvCxnSpPr/>
          <p:nvPr userDrawn="1"/>
        </p:nvCxnSpPr>
        <p:spPr>
          <a:xfrm>
            <a:off x="609982" y="5187659"/>
            <a:ext cx="0" cy="997227"/>
          </a:xfrm>
          <a:prstGeom prst="line">
            <a:avLst/>
          </a:prstGeom>
          <a:ln w="19050">
            <a:solidFill>
              <a:schemeClr val="accent4"/>
            </a:solidFill>
            <a:miter lim="800000"/>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E04309FD-2996-4C44-9E49-F9B56946401A}"/>
              </a:ext>
            </a:extLst>
          </p:cNvPr>
          <p:cNvGrpSpPr/>
          <p:nvPr userDrawn="1"/>
        </p:nvGrpSpPr>
        <p:grpSpPr>
          <a:xfrm>
            <a:off x="30388" y="22709"/>
            <a:ext cx="2134708" cy="956768"/>
            <a:chOff x="30997" y="23160"/>
            <a:chExt cx="2177513" cy="975815"/>
          </a:xfrm>
        </p:grpSpPr>
        <p:pic>
          <p:nvPicPr>
            <p:cNvPr id="19" name="Picture 18"/>
            <p:cNvPicPr>
              <a:picLocks noChangeAspect="1"/>
            </p:cNvPicPr>
            <p:nvPr userDrawn="1"/>
          </p:nvPicPr>
          <p:blipFill rotWithShape="1">
            <a:blip r:embed="rId3" cstate="email">
              <a:extLst>
                <a:ext uri="{28A0092B-C50C-407E-A947-70E740481C1C}">
                  <a14:useLocalDpi xmlns:a14="http://schemas.microsoft.com/office/drawing/2010/main"/>
                </a:ext>
              </a:extLst>
            </a:blip>
            <a:srcRect r="67327"/>
            <a:stretch/>
          </p:blipFill>
          <p:spPr>
            <a:xfrm>
              <a:off x="30997" y="23160"/>
              <a:ext cx="711465" cy="975815"/>
            </a:xfrm>
            <a:prstGeom prst="rect">
              <a:avLst/>
            </a:prstGeom>
          </p:spPr>
        </p:pic>
        <p:pic>
          <p:nvPicPr>
            <p:cNvPr id="11" name="Picture 10">
              <a:extLst>
                <a:ext uri="{FF2B5EF4-FFF2-40B4-BE49-F238E27FC236}">
                  <a16:creationId xmlns:a16="http://schemas.microsoft.com/office/drawing/2014/main" id="{FF702643-824C-42A4-836E-776913858FF4}"/>
                </a:ext>
              </a:extLst>
            </p:cNvPr>
            <p:cNvPicPr>
              <a:picLocks noChangeAspect="1"/>
            </p:cNvPicPr>
            <p:nvPr userDrawn="1"/>
          </p:nvPicPr>
          <p:blipFill rotWithShape="1">
            <a:blip r:embed="rId3" cstate="email">
              <a:lum bright="100000"/>
              <a:extLst>
                <a:ext uri="{28A0092B-C50C-407E-A947-70E740481C1C}">
                  <a14:useLocalDpi xmlns:a14="http://schemas.microsoft.com/office/drawing/2010/main"/>
                </a:ext>
              </a:extLst>
            </a:blip>
            <a:srcRect l="31098"/>
            <a:stretch/>
          </p:blipFill>
          <p:spPr>
            <a:xfrm>
              <a:off x="708172" y="23160"/>
              <a:ext cx="1500338" cy="975815"/>
            </a:xfrm>
            <a:prstGeom prst="rect">
              <a:avLst/>
            </a:prstGeom>
          </p:spPr>
        </p:pic>
      </p:grpSp>
    </p:spTree>
    <p:extLst>
      <p:ext uri="{BB962C8B-B14F-4D97-AF65-F5344CB8AC3E}">
        <p14:creationId xmlns:p14="http://schemas.microsoft.com/office/powerpoint/2010/main" val="133846015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2203">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8_COVER">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087BCB-FF98-43C5-8CFB-1ED80664B8D4}"/>
              </a:ext>
            </a:extLst>
          </p:cNvPr>
          <p:cNvPicPr>
            <a:picLocks/>
          </p:cNvPicPr>
          <p:nvPr userDrawn="1"/>
        </p:nvPicPr>
        <p:blipFill>
          <a:blip r:embed="rId2"/>
          <a:stretch>
            <a:fillRect/>
          </a:stretch>
        </p:blipFill>
        <p:spPr>
          <a:xfrm>
            <a:off x="0" y="0"/>
            <a:ext cx="12182413" cy="6858623"/>
          </a:xfrm>
          <a:prstGeom prst="rect">
            <a:avLst/>
          </a:prstGeom>
        </p:spPr>
      </p:pic>
      <p:sp>
        <p:nvSpPr>
          <p:cNvPr id="7" name="Rectangle 6">
            <a:extLst>
              <a:ext uri="{FF2B5EF4-FFF2-40B4-BE49-F238E27FC236}">
                <a16:creationId xmlns:a16="http://schemas.microsoft.com/office/drawing/2014/main" id="{79C42D24-BD77-48BC-A78F-D51CF83BF635}"/>
              </a:ext>
            </a:extLst>
          </p:cNvPr>
          <p:cNvSpPr/>
          <p:nvPr userDrawn="1"/>
        </p:nvSpPr>
        <p:spPr>
          <a:xfrm flipH="1">
            <a:off x="0" y="-2"/>
            <a:ext cx="8331948" cy="6858623"/>
          </a:xfrm>
          <a:prstGeom prst="rect">
            <a:avLst/>
          </a:prstGeom>
          <a:gradFill>
            <a:gsLst>
              <a:gs pos="0">
                <a:srgbClr val="000000">
                  <a:alpha val="40000"/>
                </a:srgbClr>
              </a:gs>
              <a:gs pos="100000">
                <a:srgbClr val="000000">
                  <a:alpha val="0"/>
                </a:srgbClr>
              </a:gs>
            </a:gsLst>
            <a:lin ang="10800000" scaled="0"/>
          </a:gra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a:endParaRPr lang="en-US" sz="1765">
              <a:gradFill>
                <a:gsLst>
                  <a:gs pos="53097">
                    <a:schemeClr val="tx1"/>
                  </a:gs>
                  <a:gs pos="29000">
                    <a:schemeClr val="tx1"/>
                  </a:gs>
                </a:gsLst>
                <a:lin ang="5400000" scaled="1"/>
              </a:gradFill>
            </a:endParaRPr>
          </a:p>
        </p:txBody>
      </p:sp>
      <p:sp>
        <p:nvSpPr>
          <p:cNvPr id="12" name="Text Placeholder 2"/>
          <p:cNvSpPr>
            <a:spLocks noGrp="1"/>
          </p:cNvSpPr>
          <p:nvPr>
            <p:ph type="body" sz="quarter" idx="12" hasCustomPrompt="1"/>
          </p:nvPr>
        </p:nvSpPr>
        <p:spPr>
          <a:xfrm>
            <a:off x="60998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13" name="Text Placeholder 2"/>
          <p:cNvSpPr>
            <a:spLocks noGrp="1"/>
          </p:cNvSpPr>
          <p:nvPr>
            <p:ph type="body" sz="quarter" idx="10" hasCustomPrompt="1"/>
          </p:nvPr>
        </p:nvSpPr>
        <p:spPr>
          <a:xfrm>
            <a:off x="609982"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14" name="Text Placeholder 2"/>
          <p:cNvSpPr>
            <a:spLocks noGrp="1"/>
          </p:cNvSpPr>
          <p:nvPr>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grpSp>
        <p:nvGrpSpPr>
          <p:cNvPr id="4" name="Group 3">
            <a:extLst>
              <a:ext uri="{FF2B5EF4-FFF2-40B4-BE49-F238E27FC236}">
                <a16:creationId xmlns:a16="http://schemas.microsoft.com/office/drawing/2014/main" id="{E04309FD-2996-4C44-9E49-F9B56946401A}"/>
              </a:ext>
            </a:extLst>
          </p:cNvPr>
          <p:cNvGrpSpPr/>
          <p:nvPr userDrawn="1"/>
        </p:nvGrpSpPr>
        <p:grpSpPr>
          <a:xfrm>
            <a:off x="30388" y="22709"/>
            <a:ext cx="2134708" cy="956768"/>
            <a:chOff x="30997" y="23160"/>
            <a:chExt cx="2177513" cy="975815"/>
          </a:xfrm>
        </p:grpSpPr>
        <p:pic>
          <p:nvPicPr>
            <p:cNvPr id="19" name="Picture 18"/>
            <p:cNvPicPr>
              <a:picLocks noChangeAspect="1"/>
            </p:cNvPicPr>
            <p:nvPr userDrawn="1"/>
          </p:nvPicPr>
          <p:blipFill rotWithShape="1">
            <a:blip r:embed="rId3" cstate="email">
              <a:extLst>
                <a:ext uri="{28A0092B-C50C-407E-A947-70E740481C1C}">
                  <a14:useLocalDpi xmlns:a14="http://schemas.microsoft.com/office/drawing/2010/main"/>
                </a:ext>
              </a:extLst>
            </a:blip>
            <a:srcRect r="67327"/>
            <a:stretch/>
          </p:blipFill>
          <p:spPr>
            <a:xfrm>
              <a:off x="30997" y="23160"/>
              <a:ext cx="711465" cy="975815"/>
            </a:xfrm>
            <a:prstGeom prst="rect">
              <a:avLst/>
            </a:prstGeom>
          </p:spPr>
        </p:pic>
        <p:pic>
          <p:nvPicPr>
            <p:cNvPr id="11" name="Picture 10">
              <a:extLst>
                <a:ext uri="{FF2B5EF4-FFF2-40B4-BE49-F238E27FC236}">
                  <a16:creationId xmlns:a16="http://schemas.microsoft.com/office/drawing/2014/main" id="{FF702643-824C-42A4-836E-776913858FF4}"/>
                </a:ext>
              </a:extLst>
            </p:cNvPr>
            <p:cNvPicPr>
              <a:picLocks noChangeAspect="1"/>
            </p:cNvPicPr>
            <p:nvPr userDrawn="1"/>
          </p:nvPicPr>
          <p:blipFill rotWithShape="1">
            <a:blip r:embed="rId3" cstate="email">
              <a:lum bright="100000"/>
              <a:extLst>
                <a:ext uri="{28A0092B-C50C-407E-A947-70E740481C1C}">
                  <a14:useLocalDpi xmlns:a14="http://schemas.microsoft.com/office/drawing/2010/main"/>
                </a:ext>
              </a:extLst>
            </a:blip>
            <a:srcRect l="31098"/>
            <a:stretch/>
          </p:blipFill>
          <p:spPr>
            <a:xfrm>
              <a:off x="708172" y="23160"/>
              <a:ext cx="1500338" cy="975815"/>
            </a:xfrm>
            <a:prstGeom prst="rect">
              <a:avLst/>
            </a:prstGeom>
          </p:spPr>
        </p:pic>
      </p:grpSp>
    </p:spTree>
    <p:extLst>
      <p:ext uri="{BB962C8B-B14F-4D97-AF65-F5344CB8AC3E}">
        <p14:creationId xmlns:p14="http://schemas.microsoft.com/office/powerpoint/2010/main" val="1415773020"/>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2203">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9_COVER">
    <p:bg>
      <p:bgPr>
        <a:solidFill>
          <a:schemeClr val="accent1"/>
        </a:solidFill>
        <a:effectLst/>
      </p:bgPr>
    </p:bg>
    <p:spTree>
      <p:nvGrpSpPr>
        <p:cNvPr id="1" name=""/>
        <p:cNvGrpSpPr/>
        <p:nvPr/>
      </p:nvGrpSpPr>
      <p:grpSpPr>
        <a:xfrm>
          <a:off x="0" y="0"/>
          <a:ext cx="0" cy="0"/>
          <a:chOff x="0" y="0"/>
          <a:chExt cx="0" cy="0"/>
        </a:xfrm>
      </p:grpSpPr>
      <p:sp>
        <p:nvSpPr>
          <p:cNvPr id="12" name="Text Placeholder 2"/>
          <p:cNvSpPr>
            <a:spLocks noGrp="1"/>
          </p:cNvSpPr>
          <p:nvPr>
            <p:ph type="body" sz="quarter" idx="12" hasCustomPrompt="1"/>
          </p:nvPr>
        </p:nvSpPr>
        <p:spPr>
          <a:xfrm>
            <a:off x="609982" y="5591574"/>
            <a:ext cx="8077956" cy="341441"/>
          </a:xfrm>
        </p:spPr>
        <p:txBody>
          <a:bodyPr lIns="0" tIns="0" rIns="0" bIns="0">
            <a:noAutofit/>
          </a:bodyPr>
          <a:lstStyle>
            <a:lvl1pPr marL="0" indent="0" algn="l" defTabSz="498603" rtl="0" eaLnBrk="1" latinLnBrk="0" hangingPunct="1">
              <a:lnSpc>
                <a:spcPct val="114000"/>
              </a:lnSpc>
              <a:spcBef>
                <a:spcPts val="0"/>
              </a:spcBef>
              <a:spcAft>
                <a:spcPts val="0"/>
              </a:spcAft>
              <a:buNone/>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Speaker Name</a:t>
            </a:r>
          </a:p>
          <a:p>
            <a:pPr lvl="0"/>
            <a:r>
              <a:rPr lang="en-US"/>
              <a:t>Speaker Title</a:t>
            </a:r>
          </a:p>
        </p:txBody>
      </p:sp>
      <p:sp>
        <p:nvSpPr>
          <p:cNvPr id="13" name="Text Placeholder 2"/>
          <p:cNvSpPr>
            <a:spLocks noGrp="1"/>
          </p:cNvSpPr>
          <p:nvPr>
            <p:ph type="body" sz="quarter" idx="10" hasCustomPrompt="1"/>
          </p:nvPr>
        </p:nvSpPr>
        <p:spPr>
          <a:xfrm>
            <a:off x="609982" y="5145499"/>
            <a:ext cx="8077958" cy="267312"/>
          </a:xfrm>
        </p:spPr>
        <p:txBody>
          <a:bodyPr lIns="0" tIns="0" rIns="0" bIns="0">
            <a:noAutofit/>
          </a:bodyPr>
          <a:lstStyle>
            <a:lvl1pPr marL="0" indent="0" algn="l" defTabSz="498603" rtl="0" eaLnBrk="1" latinLnBrk="0" hangingPunct="1">
              <a:lnSpc>
                <a:spcPct val="90000"/>
              </a:lnSpc>
              <a:spcBef>
                <a:spcPts val="1636"/>
              </a:spcBef>
              <a:spcAft>
                <a:spcPts val="0"/>
              </a:spcAft>
              <a:buNone/>
              <a:defRPr lang="en-US" sz="2157" b="0" kern="1200" cap="all" spc="98"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Date</a:t>
            </a:r>
          </a:p>
        </p:txBody>
      </p:sp>
      <p:sp>
        <p:nvSpPr>
          <p:cNvPr id="14" name="Text Placeholder 2"/>
          <p:cNvSpPr>
            <a:spLocks noGrp="1"/>
          </p:cNvSpPr>
          <p:nvPr>
            <p:ph type="body" sz="quarter" idx="13" hasCustomPrompt="1"/>
          </p:nvPr>
        </p:nvSpPr>
        <p:spPr>
          <a:xfrm>
            <a:off x="609982" y="1105053"/>
            <a:ext cx="6498510" cy="3725096"/>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6470"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 here</a:t>
            </a:r>
          </a:p>
        </p:txBody>
      </p:sp>
      <p:grpSp>
        <p:nvGrpSpPr>
          <p:cNvPr id="4" name="Group 3">
            <a:extLst>
              <a:ext uri="{FF2B5EF4-FFF2-40B4-BE49-F238E27FC236}">
                <a16:creationId xmlns:a16="http://schemas.microsoft.com/office/drawing/2014/main" id="{E04309FD-2996-4C44-9E49-F9B56946401A}"/>
              </a:ext>
            </a:extLst>
          </p:cNvPr>
          <p:cNvGrpSpPr/>
          <p:nvPr userDrawn="1"/>
        </p:nvGrpSpPr>
        <p:grpSpPr>
          <a:xfrm>
            <a:off x="30388" y="22709"/>
            <a:ext cx="2134708" cy="956768"/>
            <a:chOff x="30997" y="23160"/>
            <a:chExt cx="2177513" cy="975815"/>
          </a:xfrm>
        </p:grpSpPr>
        <p:pic>
          <p:nvPicPr>
            <p:cNvPr id="19" name="Picture 18"/>
            <p:cNvPicPr>
              <a:picLocks noChangeAspect="1"/>
            </p:cNvPicPr>
            <p:nvPr userDrawn="1"/>
          </p:nvPicPr>
          <p:blipFill rotWithShape="1">
            <a:blip r:embed="rId2" cstate="email">
              <a:extLst>
                <a:ext uri="{28A0092B-C50C-407E-A947-70E740481C1C}">
                  <a14:useLocalDpi xmlns:a14="http://schemas.microsoft.com/office/drawing/2010/main"/>
                </a:ext>
              </a:extLst>
            </a:blip>
            <a:srcRect r="67327"/>
            <a:stretch/>
          </p:blipFill>
          <p:spPr>
            <a:xfrm>
              <a:off x="30997" y="23160"/>
              <a:ext cx="711465" cy="975815"/>
            </a:xfrm>
            <a:prstGeom prst="rect">
              <a:avLst/>
            </a:prstGeom>
          </p:spPr>
        </p:pic>
        <p:pic>
          <p:nvPicPr>
            <p:cNvPr id="11" name="Picture 10">
              <a:extLst>
                <a:ext uri="{FF2B5EF4-FFF2-40B4-BE49-F238E27FC236}">
                  <a16:creationId xmlns:a16="http://schemas.microsoft.com/office/drawing/2014/main" id="{FF702643-824C-42A4-836E-776913858FF4}"/>
                </a:ext>
              </a:extLst>
            </p:cNvPr>
            <p:cNvPicPr>
              <a:picLocks noChangeAspect="1"/>
            </p:cNvPicPr>
            <p:nvPr userDrawn="1"/>
          </p:nvPicPr>
          <p:blipFill rotWithShape="1">
            <a:blip r:embed="rId2" cstate="email">
              <a:lum bright="100000"/>
              <a:extLst>
                <a:ext uri="{28A0092B-C50C-407E-A947-70E740481C1C}">
                  <a14:useLocalDpi xmlns:a14="http://schemas.microsoft.com/office/drawing/2010/main"/>
                </a:ext>
              </a:extLst>
            </a:blip>
            <a:srcRect l="31098"/>
            <a:stretch/>
          </p:blipFill>
          <p:spPr>
            <a:xfrm>
              <a:off x="708172" y="23160"/>
              <a:ext cx="1500338" cy="975815"/>
            </a:xfrm>
            <a:prstGeom prst="rect">
              <a:avLst/>
            </a:prstGeom>
          </p:spPr>
        </p:pic>
      </p:grpSp>
    </p:spTree>
    <p:extLst>
      <p:ext uri="{BB962C8B-B14F-4D97-AF65-F5344CB8AC3E}">
        <p14:creationId xmlns:p14="http://schemas.microsoft.com/office/powerpoint/2010/main" val="3524329204"/>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2203">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0759189-CC72-482E-97A5-A889CBA565BB}"/>
              </a:ext>
            </a:extLst>
          </p:cNvPr>
          <p:cNvSpPr>
            <a:spLocks noGrp="1"/>
          </p:cNvSpPr>
          <p:nvPr>
            <p:ph type="sldNum" sz="quarter" idx="10"/>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292210252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4_HEADLINE ONLY">
    <p:spTree>
      <p:nvGrpSpPr>
        <p:cNvPr id="1" name=""/>
        <p:cNvGrpSpPr/>
        <p:nvPr/>
      </p:nvGrpSpPr>
      <p:grpSpPr>
        <a:xfrm>
          <a:off x="0" y="0"/>
          <a:ext cx="0" cy="0"/>
          <a:chOff x="0" y="0"/>
          <a:chExt cx="0" cy="0"/>
        </a:xfrm>
      </p:grpSpPr>
      <p:sp>
        <p:nvSpPr>
          <p:cNvPr id="17" name="Text Placeholder 2"/>
          <p:cNvSpPr>
            <a:spLocks noGrp="1"/>
          </p:cNvSpPr>
          <p:nvPr>
            <p:ph type="body" sz="quarter" idx="14"/>
          </p:nvPr>
        </p:nvSpPr>
        <p:spPr>
          <a:xfrm>
            <a:off x="387060" y="33506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endParaRPr lang="en-US"/>
          </a:p>
        </p:txBody>
      </p:sp>
      <p:sp>
        <p:nvSpPr>
          <p:cNvPr id="2" name="Slide Number Placeholder 1">
            <a:extLst>
              <a:ext uri="{FF2B5EF4-FFF2-40B4-BE49-F238E27FC236}">
                <a16:creationId xmlns:a16="http://schemas.microsoft.com/office/drawing/2014/main" id="{4695C438-517B-4132-8E1E-259A169A43C2}"/>
              </a:ext>
            </a:extLst>
          </p:cNvPr>
          <p:cNvSpPr>
            <a:spLocks noGrp="1"/>
          </p:cNvSpPr>
          <p:nvPr>
            <p:ph type="sldNum" sz="quarter" idx="15"/>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10642498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_BASIC">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387060" y="33506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22" name="Text Placeholder 2"/>
          <p:cNvSpPr>
            <a:spLocks noGrp="1"/>
          </p:cNvSpPr>
          <p:nvPr>
            <p:ph type="body" sz="quarter" idx="16" hasCustomPrompt="1"/>
          </p:nvPr>
        </p:nvSpPr>
        <p:spPr>
          <a:xfrm>
            <a:off x="427085" y="2142443"/>
            <a:ext cx="7027273"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3" name="Text Placeholder 2"/>
          <p:cNvSpPr>
            <a:spLocks noGrp="1"/>
          </p:cNvSpPr>
          <p:nvPr>
            <p:ph type="body" sz="quarter" idx="17" hasCustomPrompt="1"/>
          </p:nvPr>
        </p:nvSpPr>
        <p:spPr>
          <a:xfrm>
            <a:off x="427551" y="1645383"/>
            <a:ext cx="7029141"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 name="Slide Number Placeholder 1">
            <a:extLst>
              <a:ext uri="{FF2B5EF4-FFF2-40B4-BE49-F238E27FC236}">
                <a16:creationId xmlns:a16="http://schemas.microsoft.com/office/drawing/2014/main" id="{7E911622-120A-4D49-AD6C-7E4B984B1EEA}"/>
              </a:ext>
            </a:extLst>
          </p:cNvPr>
          <p:cNvSpPr>
            <a:spLocks noGrp="1"/>
          </p:cNvSpPr>
          <p:nvPr>
            <p:ph type="sldNum" sz="quarter" idx="18"/>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19449399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6_BASIC DARK">
    <p:bg>
      <p:bgPr>
        <a:solidFill>
          <a:schemeClr val="accent1"/>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387339" y="34417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427364" y="2137830"/>
            <a:ext cx="7027273"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0" name="Text Placeholder 2"/>
          <p:cNvSpPr>
            <a:spLocks noGrp="1"/>
          </p:cNvSpPr>
          <p:nvPr>
            <p:ph type="body" sz="quarter" idx="17" hasCustomPrompt="1"/>
          </p:nvPr>
        </p:nvSpPr>
        <p:spPr>
          <a:xfrm>
            <a:off x="427830" y="1640770"/>
            <a:ext cx="7029141"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 name="Slide Number Placeholder 1">
            <a:extLst>
              <a:ext uri="{FF2B5EF4-FFF2-40B4-BE49-F238E27FC236}">
                <a16:creationId xmlns:a16="http://schemas.microsoft.com/office/drawing/2014/main" id="{B4FE91A8-EE5F-4B2E-9B71-B46C168BA36E}"/>
              </a:ext>
            </a:extLst>
          </p:cNvPr>
          <p:cNvSpPr>
            <a:spLocks noGrp="1"/>
          </p:cNvSpPr>
          <p:nvPr>
            <p:ph type="sldNum" sz="quarter" idx="18"/>
          </p:nvPr>
        </p:nvSpPr>
        <p:spPr/>
        <p:txBody>
          <a:bodyPr/>
          <a:lstStyle>
            <a:lvl1pPr>
              <a:defRPr>
                <a:solidFill>
                  <a:schemeClr val="tx1"/>
                </a:solidFill>
              </a:defRPr>
            </a:lvl1pPr>
          </a:lstStyle>
          <a:p>
            <a:fld id="{6917C22C-C5D7-4539-A137-217872CE6377}" type="slidenum">
              <a:rPr lang="en-US" smtClean="0"/>
              <a:pPr/>
              <a:t>‹#›</a:t>
            </a:fld>
            <a:endParaRPr lang="en-US"/>
          </a:p>
        </p:txBody>
      </p:sp>
    </p:spTree>
    <p:extLst>
      <p:ext uri="{BB962C8B-B14F-4D97-AF65-F5344CB8AC3E}">
        <p14:creationId xmlns:p14="http://schemas.microsoft.com/office/powerpoint/2010/main" val="330347084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7_BULLETED LIST">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393096" y="34117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7" name="Text Placeholder 2"/>
          <p:cNvSpPr>
            <a:spLocks noGrp="1"/>
          </p:cNvSpPr>
          <p:nvPr>
            <p:ph type="body" sz="quarter" idx="16" hasCustomPrompt="1"/>
          </p:nvPr>
        </p:nvSpPr>
        <p:spPr>
          <a:xfrm>
            <a:off x="437789" y="1696423"/>
            <a:ext cx="10773080" cy="2984830"/>
          </a:xfrm>
        </p:spPr>
        <p:txBody>
          <a:bodyPr lIns="0" tIns="0" rIns="0" bIns="0">
            <a:noAutofit/>
          </a:bodyPr>
          <a:lstStyle>
            <a:lvl1pPr marL="166514" marR="0" indent="-166514" algn="l" defTabSz="498603" rtl="0" eaLnBrk="1" fontAlgn="auto" latinLnBrk="0" hangingPunct="1">
              <a:lnSpc>
                <a:spcPct val="114000"/>
              </a:lnSpc>
              <a:spcBef>
                <a:spcPts val="1176"/>
              </a:spcBef>
              <a:spcAft>
                <a:spcPts val="0"/>
              </a:spcAft>
              <a:buClr>
                <a:schemeClr val="accent4"/>
              </a:buClr>
              <a:buSzTx/>
              <a:buFont typeface="Arial" panose="020B0604020202020204" pitchFamily="34" charset="0"/>
              <a:buChar char="•"/>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443519" indent="-280118" algn="l" defTabSz="498603" rtl="0" eaLnBrk="1" latinLnBrk="0" hangingPunct="1">
              <a:lnSpc>
                <a:spcPct val="114000"/>
              </a:lnSpc>
              <a:spcBef>
                <a:spcPts val="1176"/>
              </a:spcBef>
              <a:spcAft>
                <a:spcPts val="0"/>
              </a:spcAft>
              <a:buFont typeface="Arial" panose="020B0604020202020204" pitchFamily="34" charset="0"/>
              <a:buChar char="•"/>
              <a:defRPr lang="en-US" sz="1961" kern="1200" dirty="0" smtClean="0">
                <a:solidFill>
                  <a:schemeClr val="tx1"/>
                </a:solidFill>
                <a:latin typeface="Segoe UI" panose="020B0502040204020203" pitchFamily="34" charset="0"/>
                <a:ea typeface="+mn-ea"/>
                <a:cs typeface="Segoe UI" panose="020B0502040204020203" pitchFamily="34" charset="0"/>
              </a:defRPr>
            </a:lvl2pPr>
            <a:lvl3pPr marL="606919" indent="-280118" algn="l" defTabSz="498603" rtl="0" eaLnBrk="1" latinLnBrk="0" hangingPunct="1">
              <a:lnSpc>
                <a:spcPct val="114000"/>
              </a:lnSpc>
              <a:spcBef>
                <a:spcPts val="1176"/>
              </a:spcBef>
              <a:spcAft>
                <a:spcPts val="0"/>
              </a:spcAft>
              <a:buClr>
                <a:schemeClr val="accent4"/>
              </a:buClr>
              <a:buFont typeface="Arial" panose="020B0604020202020204" pitchFamily="34" charset="0"/>
              <a:buChar char="•"/>
              <a:defRPr lang="en-US" sz="1961" kern="1200" baseline="0" dirty="0" smtClean="0">
                <a:solidFill>
                  <a:schemeClr val="tx1"/>
                </a:solidFill>
                <a:latin typeface="Segoe UI" panose="020B0502040204020203" pitchFamily="34" charset="0"/>
                <a:ea typeface="+mn-ea"/>
                <a:cs typeface="Segoe UI" panose="020B0502040204020203" pitchFamily="34" charset="0"/>
              </a:defRPr>
            </a:lvl3pPr>
            <a:lvl4pPr marL="771879" indent="-280118" algn="l" defTabSz="498603" rtl="0" eaLnBrk="1" latinLnBrk="0" hangingPunct="1">
              <a:lnSpc>
                <a:spcPct val="114000"/>
              </a:lnSpc>
              <a:spcBef>
                <a:spcPts val="1176"/>
              </a:spcBef>
              <a:spcAft>
                <a:spcPts val="0"/>
              </a:spcAft>
              <a:buNone/>
              <a:defRPr lang="en-US" sz="1961" kern="1200" dirty="0">
                <a:solidFill>
                  <a:schemeClr val="tx1"/>
                </a:soli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2" name="Slide Number Placeholder 1">
            <a:extLst>
              <a:ext uri="{FF2B5EF4-FFF2-40B4-BE49-F238E27FC236}">
                <a16:creationId xmlns:a16="http://schemas.microsoft.com/office/drawing/2014/main" id="{EE028ACF-45A5-4601-98A6-C9061760ABAF}"/>
              </a:ext>
            </a:extLst>
          </p:cNvPr>
          <p:cNvSpPr>
            <a:spLocks noGrp="1"/>
          </p:cNvSpPr>
          <p:nvPr>
            <p:ph type="sldNum" sz="quarter" idx="17"/>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251184614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8_LIST">
    <p:bg>
      <p:bgPr>
        <a:solidFill>
          <a:schemeClr val="accent1"/>
        </a:solidFill>
        <a:effectLst/>
      </p:bgPr>
    </p:bg>
    <p:spTree>
      <p:nvGrpSpPr>
        <p:cNvPr id="1" name=""/>
        <p:cNvGrpSpPr/>
        <p:nvPr/>
      </p:nvGrpSpPr>
      <p:grpSpPr>
        <a:xfrm>
          <a:off x="0" y="0"/>
          <a:ext cx="0" cy="0"/>
          <a:chOff x="0" y="0"/>
          <a:chExt cx="0" cy="0"/>
        </a:xfrm>
      </p:grpSpPr>
      <p:sp>
        <p:nvSpPr>
          <p:cNvPr id="17" name="Text Placeholder 2"/>
          <p:cNvSpPr>
            <a:spLocks noGrp="1"/>
          </p:cNvSpPr>
          <p:nvPr>
            <p:ph type="body" sz="quarter" idx="14" hasCustomPrompt="1"/>
          </p:nvPr>
        </p:nvSpPr>
        <p:spPr>
          <a:xfrm>
            <a:off x="391085" y="340280"/>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8" name="Text Placeholder 2"/>
          <p:cNvSpPr>
            <a:spLocks noGrp="1"/>
          </p:cNvSpPr>
          <p:nvPr>
            <p:ph type="body" sz="quarter" idx="17" hasCustomPrompt="1"/>
          </p:nvPr>
        </p:nvSpPr>
        <p:spPr>
          <a:xfrm>
            <a:off x="437789" y="1695878"/>
            <a:ext cx="10773081" cy="2984830"/>
          </a:xfrm>
        </p:spPr>
        <p:txBody>
          <a:bodyPr lIns="0" tIns="0" rIns="0" bIns="0">
            <a:noAutofit/>
          </a:bodyPr>
          <a:lstStyle>
            <a:lvl1pPr marL="0" marR="0" indent="0" algn="l" defTabSz="498603" rtl="0" eaLnBrk="1" fontAlgn="auto" latinLnBrk="0" hangingPunct="1">
              <a:lnSpc>
                <a:spcPct val="114000"/>
              </a:lnSpc>
              <a:spcBef>
                <a:spcPts val="1765"/>
              </a:spcBef>
              <a:spcAft>
                <a:spcPts val="0"/>
              </a:spcAft>
              <a:buClrTx/>
              <a:buSzTx/>
              <a:buFont typeface="Arial"/>
              <a:buNone/>
              <a:tabLst/>
              <a:defRPr lang="en-US" sz="1961" b="0" kern="1200" cap="none" spc="0" baseline="0" dirty="0" smtClean="0">
                <a:gradFill>
                  <a:gsLst>
                    <a:gs pos="56637">
                      <a:schemeClr val="tx1"/>
                    </a:gs>
                    <a:gs pos="33000">
                      <a:schemeClr val="tx1"/>
                    </a:gs>
                  </a:gsLst>
                  <a:lin ang="5400000" scaled="1"/>
                </a:gra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Level 1</a:t>
            </a:r>
          </a:p>
          <a:p>
            <a:pPr lvl="0"/>
            <a:r>
              <a:rPr lang="en-US"/>
              <a:t>Level 2</a:t>
            </a:r>
          </a:p>
          <a:p>
            <a:pPr lvl="0"/>
            <a:r>
              <a:rPr lang="en-US"/>
              <a:t>Level 3</a:t>
            </a:r>
          </a:p>
          <a:p>
            <a:pPr lvl="0"/>
            <a:r>
              <a:rPr lang="en-US"/>
              <a:t>Level 4</a:t>
            </a:r>
          </a:p>
        </p:txBody>
      </p:sp>
      <p:sp>
        <p:nvSpPr>
          <p:cNvPr id="2" name="Slide Number Placeholder 1">
            <a:extLst>
              <a:ext uri="{FF2B5EF4-FFF2-40B4-BE49-F238E27FC236}">
                <a16:creationId xmlns:a16="http://schemas.microsoft.com/office/drawing/2014/main" id="{5AE09BD4-27AC-4F8D-ABE5-C67B33FF1E45}"/>
              </a:ext>
            </a:extLst>
          </p:cNvPr>
          <p:cNvSpPr>
            <a:spLocks noGrp="1"/>
          </p:cNvSpPr>
          <p:nvPr>
            <p:ph type="sldNum" sz="quarter" idx="18"/>
          </p:nvPr>
        </p:nvSpPr>
        <p:spPr/>
        <p:txBody>
          <a:bodyPr/>
          <a:lstStyle>
            <a:lvl1pPr>
              <a:defRPr>
                <a:solidFill>
                  <a:schemeClr val="tx1"/>
                </a:solidFill>
              </a:defRPr>
            </a:lvl1pPr>
          </a:lstStyle>
          <a:p>
            <a:fld id="{6917C22C-C5D7-4539-A137-217872CE6377}" type="slidenum">
              <a:rPr lang="en-US" smtClean="0"/>
              <a:pPr/>
              <a:t>‹#›</a:t>
            </a:fld>
            <a:endParaRPr lang="en-US"/>
          </a:p>
        </p:txBody>
      </p:sp>
    </p:spTree>
    <p:extLst>
      <p:ext uri="{BB962C8B-B14F-4D97-AF65-F5344CB8AC3E}">
        <p14:creationId xmlns:p14="http://schemas.microsoft.com/office/powerpoint/2010/main" val="36798162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2040515"/>
            <a:ext cx="5452870" cy="430887"/>
          </a:xfrm>
        </p:spPr>
        <p:txBody>
          <a:bodyPr wrap="square">
            <a:spAutoFit/>
          </a:bodyPr>
          <a:lstStyle>
            <a:lvl1pPr marL="0" indent="0">
              <a:lnSpc>
                <a:spcPct val="100000"/>
              </a:lnSpc>
              <a:buNone/>
              <a:defRPr sz="1600">
                <a:latin typeface="+mn-lt"/>
              </a:defRPr>
            </a:lvl1pPr>
            <a:lvl2pPr marL="252079" indent="0">
              <a:buNone/>
              <a:defRPr sz="1600">
                <a:latin typeface="+mn-lt"/>
              </a:defRPr>
            </a:lvl2pPr>
            <a:lvl3pPr marL="420129" indent="0">
              <a:buNone/>
              <a:defRPr sz="1600">
                <a:latin typeface="+mn-lt"/>
              </a:defRPr>
            </a:lvl3pPr>
            <a:lvl4pPr marL="588182" indent="0">
              <a:buNone/>
              <a:defRPr sz="1600">
                <a:latin typeface="+mn-lt"/>
              </a:defRPr>
            </a:lvl4pPr>
            <a:lvl5pPr marL="756235" indent="0">
              <a:buNone/>
              <a:defRPr sz="1600">
                <a:latin typeface="+mn-lt"/>
              </a:defRPr>
            </a:lvl5pPr>
          </a:lstStyle>
          <a:p>
            <a:pPr lvl="0"/>
            <a:r>
              <a:rPr lang="en-US"/>
              <a:t>Click to edit Master text styles</a:t>
            </a:r>
          </a:p>
        </p:txBody>
      </p:sp>
      <p:sp>
        <p:nvSpPr>
          <p:cNvPr id="6" name="Title 5"/>
          <p:cNvSpPr>
            <a:spLocks noGrp="1"/>
          </p:cNvSpPr>
          <p:nvPr>
            <p:ph type="title"/>
          </p:nvPr>
        </p:nvSpPr>
        <p:spPr>
          <a:xfrm>
            <a:off x="268929" y="291114"/>
            <a:ext cx="5453954" cy="899665"/>
          </a:xfrm>
        </p:spPr>
        <p:txBody>
          <a:bodyPr/>
          <a:lstStyle/>
          <a:p>
            <a:r>
              <a:rPr lang="en-US"/>
              <a:t>Click to edit Master title style</a:t>
            </a:r>
          </a:p>
        </p:txBody>
      </p:sp>
      <p:sp>
        <p:nvSpPr>
          <p:cNvPr id="5" name="Picture Placeholder 4"/>
          <p:cNvSpPr>
            <a:spLocks noGrp="1"/>
          </p:cNvSpPr>
          <p:nvPr>
            <p:ph type="pic" sz="quarter" idx="11"/>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9_TWO COLUMN">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427079" y="2139234"/>
            <a:ext cx="5426108"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387060" y="335067"/>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427550" y="1642174"/>
            <a:ext cx="5427399"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6309899" y="2139234"/>
            <a:ext cx="5426108"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6308037" y="1642174"/>
            <a:ext cx="5427399"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 name="Slide Number Placeholder 1">
            <a:extLst>
              <a:ext uri="{FF2B5EF4-FFF2-40B4-BE49-F238E27FC236}">
                <a16:creationId xmlns:a16="http://schemas.microsoft.com/office/drawing/2014/main" id="{36AF597D-6BB7-40E2-A1E3-588C2DE51289}"/>
              </a:ext>
            </a:extLst>
          </p:cNvPr>
          <p:cNvSpPr>
            <a:spLocks noGrp="1"/>
          </p:cNvSpPr>
          <p:nvPr>
            <p:ph type="sldNum" sz="quarter" idx="18"/>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1167075107"/>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0_TWO COLUMN DARK">
    <p:bg>
      <p:bgPr>
        <a:solidFill>
          <a:schemeClr val="accent1"/>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427365" y="2142010"/>
            <a:ext cx="5426108"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391965" y="340281"/>
            <a:ext cx="10819785"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427836" y="1644951"/>
            <a:ext cx="5427399"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6309899" y="2142010"/>
            <a:ext cx="5426108"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6308037" y="1644951"/>
            <a:ext cx="5427399"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gradFill>
                  <a:gsLst>
                    <a:gs pos="91150">
                      <a:schemeClr val="tx1"/>
                    </a:gs>
                    <a:gs pos="74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 name="Slide Number Placeholder 1">
            <a:extLst>
              <a:ext uri="{FF2B5EF4-FFF2-40B4-BE49-F238E27FC236}">
                <a16:creationId xmlns:a16="http://schemas.microsoft.com/office/drawing/2014/main" id="{76FAD10C-95AC-426C-B3F9-77E7B4F7B112}"/>
              </a:ext>
            </a:extLst>
          </p:cNvPr>
          <p:cNvSpPr>
            <a:spLocks noGrp="1"/>
          </p:cNvSpPr>
          <p:nvPr>
            <p:ph type="sldNum" sz="quarter" idx="18"/>
          </p:nvPr>
        </p:nvSpPr>
        <p:spPr/>
        <p:txBody>
          <a:bodyPr/>
          <a:lstStyle>
            <a:lvl1pPr>
              <a:defRPr>
                <a:solidFill>
                  <a:schemeClr val="tx1"/>
                </a:solidFill>
              </a:defRPr>
            </a:lvl1pPr>
          </a:lstStyle>
          <a:p>
            <a:fld id="{6917C22C-C5D7-4539-A137-217872CE6377}" type="slidenum">
              <a:rPr lang="en-US" smtClean="0"/>
              <a:pPr/>
              <a:t>‹#›</a:t>
            </a:fld>
            <a:endParaRPr lang="en-US"/>
          </a:p>
        </p:txBody>
      </p:sp>
    </p:spTree>
    <p:extLst>
      <p:ext uri="{BB962C8B-B14F-4D97-AF65-F5344CB8AC3E}">
        <p14:creationId xmlns:p14="http://schemas.microsoft.com/office/powerpoint/2010/main" val="1496543634"/>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4970">
          <p15:clr>
            <a:srgbClr val="FBAE40"/>
          </p15:clr>
        </p15:guide>
        <p15:guide id="2" pos="2570">
          <p15:clr>
            <a:srgbClr val="FBAE40"/>
          </p15:clr>
        </p15:guide>
        <p15:guide id="3" pos="2864">
          <p15:clr>
            <a:srgbClr val="FBAE40"/>
          </p15:clr>
        </p15:guide>
        <p15:guide id="4" pos="5264">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1_THREE COLUMN">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427079" y="2142443"/>
            <a:ext cx="3451995"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387059" y="335067"/>
            <a:ext cx="11415867"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427550" y="1645383"/>
            <a:ext cx="345281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4370003" y="2142443"/>
            <a:ext cx="3451995"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4369592" y="1645383"/>
            <a:ext cx="345281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0" name="Text Placeholder 2"/>
          <p:cNvSpPr>
            <a:spLocks noGrp="1"/>
          </p:cNvSpPr>
          <p:nvPr>
            <p:ph type="body" sz="quarter" idx="18" hasCustomPrompt="1"/>
          </p:nvPr>
        </p:nvSpPr>
        <p:spPr>
          <a:xfrm>
            <a:off x="8301061" y="2142443"/>
            <a:ext cx="3451995"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1" name="Text Placeholder 2"/>
          <p:cNvSpPr>
            <a:spLocks noGrp="1"/>
          </p:cNvSpPr>
          <p:nvPr>
            <p:ph type="body" sz="quarter" idx="19" hasCustomPrompt="1"/>
          </p:nvPr>
        </p:nvSpPr>
        <p:spPr>
          <a:xfrm>
            <a:off x="8299183" y="1645383"/>
            <a:ext cx="345281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 name="Slide Number Placeholder 1">
            <a:extLst>
              <a:ext uri="{FF2B5EF4-FFF2-40B4-BE49-F238E27FC236}">
                <a16:creationId xmlns:a16="http://schemas.microsoft.com/office/drawing/2014/main" id="{F9173BEB-7CAB-4AC8-81B7-253C6EC8A45B}"/>
              </a:ext>
            </a:extLst>
          </p:cNvPr>
          <p:cNvSpPr>
            <a:spLocks noGrp="1"/>
          </p:cNvSpPr>
          <p:nvPr>
            <p:ph type="sldNum" sz="quarter" idx="20"/>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2148569995"/>
      </p:ext>
    </p:extLst>
  </p:cSld>
  <p:clrMapOvr>
    <a:overrideClrMapping bg1="lt1" tx1="dk1" bg2="lt2" tx2="dk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5045">
          <p15:clr>
            <a:srgbClr val="FBAE40"/>
          </p15:clr>
        </p15:guide>
        <p15:guide id="2" pos="2501">
          <p15:clr>
            <a:srgbClr val="FBAE40"/>
          </p15:clr>
        </p15:guide>
        <p15:guide id="3" pos="2789">
          <p15:clr>
            <a:srgbClr val="FBAE40"/>
          </p15:clr>
        </p15:guide>
        <p15:guide id="4" pos="5333">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2_THREE COLUMN DARK">
    <p:bg>
      <p:bgPr>
        <a:solidFill>
          <a:schemeClr val="accent1"/>
        </a:solidFill>
        <a:effectLst/>
      </p:bgPr>
    </p:bg>
    <p:spTree>
      <p:nvGrpSpPr>
        <p:cNvPr id="1" name=""/>
        <p:cNvGrpSpPr/>
        <p:nvPr/>
      </p:nvGrpSpPr>
      <p:grpSpPr>
        <a:xfrm>
          <a:off x="0" y="0"/>
          <a:ext cx="0" cy="0"/>
          <a:chOff x="0" y="0"/>
          <a:chExt cx="0" cy="0"/>
        </a:xfrm>
      </p:grpSpPr>
      <p:sp>
        <p:nvSpPr>
          <p:cNvPr id="8" name="Text Placeholder 2"/>
          <p:cNvSpPr>
            <a:spLocks noGrp="1"/>
          </p:cNvSpPr>
          <p:nvPr userDrawn="1">
            <p:ph type="body" sz="quarter" idx="11" hasCustomPrompt="1"/>
          </p:nvPr>
        </p:nvSpPr>
        <p:spPr>
          <a:xfrm>
            <a:off x="427079" y="2142443"/>
            <a:ext cx="3451995"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6763">
                      <a:schemeClr val="tx1"/>
                    </a:gs>
                    <a:gs pos="38728">
                      <a:schemeClr val="tx1"/>
                    </a:gs>
                  </a:gsLst>
                  <a:lin ang="5400000" scaled="1"/>
                </a:gra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6" name="Text Placeholder 2"/>
          <p:cNvSpPr>
            <a:spLocks noGrp="1"/>
          </p:cNvSpPr>
          <p:nvPr>
            <p:ph type="body" sz="quarter" idx="14" hasCustomPrompt="1"/>
          </p:nvPr>
        </p:nvSpPr>
        <p:spPr>
          <a:xfrm>
            <a:off x="387059" y="335067"/>
            <a:ext cx="11415867"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5" hasCustomPrompt="1"/>
          </p:nvPr>
        </p:nvSpPr>
        <p:spPr>
          <a:xfrm>
            <a:off x="427550" y="1645383"/>
            <a:ext cx="345281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gradFill>
                  <a:gsLst>
                    <a:gs pos="16763">
                      <a:schemeClr val="tx1"/>
                    </a:gs>
                    <a:gs pos="38728">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8" name="Text Placeholder 2"/>
          <p:cNvSpPr>
            <a:spLocks noGrp="1"/>
          </p:cNvSpPr>
          <p:nvPr>
            <p:ph type="body" sz="quarter" idx="16" hasCustomPrompt="1"/>
          </p:nvPr>
        </p:nvSpPr>
        <p:spPr>
          <a:xfrm>
            <a:off x="4370003" y="2142443"/>
            <a:ext cx="3451995"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6763">
                      <a:schemeClr val="tx1"/>
                    </a:gs>
                    <a:gs pos="38728">
                      <a:schemeClr val="tx1"/>
                    </a:gs>
                  </a:gsLst>
                  <a:lin ang="5400000" scaled="1"/>
                </a:gra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7" hasCustomPrompt="1"/>
          </p:nvPr>
        </p:nvSpPr>
        <p:spPr>
          <a:xfrm>
            <a:off x="4369592" y="1645383"/>
            <a:ext cx="345281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gradFill>
                  <a:gsLst>
                    <a:gs pos="16763">
                      <a:schemeClr val="tx1"/>
                    </a:gs>
                    <a:gs pos="38728">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0" name="Text Placeholder 2"/>
          <p:cNvSpPr>
            <a:spLocks noGrp="1"/>
          </p:cNvSpPr>
          <p:nvPr>
            <p:ph type="body" sz="quarter" idx="18" hasCustomPrompt="1"/>
          </p:nvPr>
        </p:nvSpPr>
        <p:spPr>
          <a:xfrm>
            <a:off x="8301061" y="2142443"/>
            <a:ext cx="3451995" cy="2604438"/>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gradFill>
                  <a:gsLst>
                    <a:gs pos="16763">
                      <a:schemeClr val="tx1"/>
                    </a:gs>
                    <a:gs pos="38728">
                      <a:schemeClr val="tx1"/>
                    </a:gs>
                  </a:gsLst>
                  <a:lin ang="5400000" scaled="1"/>
                </a:gra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1" name="Text Placeholder 2"/>
          <p:cNvSpPr>
            <a:spLocks noGrp="1"/>
          </p:cNvSpPr>
          <p:nvPr>
            <p:ph type="body" sz="quarter" idx="19" hasCustomPrompt="1"/>
          </p:nvPr>
        </p:nvSpPr>
        <p:spPr>
          <a:xfrm>
            <a:off x="8299183" y="1645383"/>
            <a:ext cx="345281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gradFill>
                  <a:gsLst>
                    <a:gs pos="16763">
                      <a:schemeClr val="tx1"/>
                    </a:gs>
                    <a:gs pos="38728">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 name="Slide Number Placeholder 1">
            <a:extLst>
              <a:ext uri="{FF2B5EF4-FFF2-40B4-BE49-F238E27FC236}">
                <a16:creationId xmlns:a16="http://schemas.microsoft.com/office/drawing/2014/main" id="{25D436F5-0371-4119-A5FA-CD62B74B6FA9}"/>
              </a:ext>
            </a:extLst>
          </p:cNvPr>
          <p:cNvSpPr>
            <a:spLocks noGrp="1"/>
          </p:cNvSpPr>
          <p:nvPr>
            <p:ph type="sldNum" sz="quarter" idx="20"/>
          </p:nvPr>
        </p:nvSpPr>
        <p:spPr/>
        <p:txBody>
          <a:bodyPr/>
          <a:lstStyle>
            <a:lvl1pPr>
              <a:defRPr>
                <a:solidFill>
                  <a:schemeClr val="tx1"/>
                </a:solidFill>
              </a:defRPr>
            </a:lvl1pPr>
          </a:lstStyle>
          <a:p>
            <a:fld id="{6917C22C-C5D7-4539-A137-217872CE6377}" type="slidenum">
              <a:rPr lang="en-US" smtClean="0"/>
              <a:pPr/>
              <a:t>‹#›</a:t>
            </a:fld>
            <a:endParaRPr lang="en-US"/>
          </a:p>
        </p:txBody>
      </p:sp>
    </p:spTree>
    <p:extLst>
      <p:ext uri="{BB962C8B-B14F-4D97-AF65-F5344CB8AC3E}">
        <p14:creationId xmlns:p14="http://schemas.microsoft.com/office/powerpoint/2010/main" val="1193305343"/>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5045">
          <p15:clr>
            <a:srgbClr val="FBAE40"/>
          </p15:clr>
        </p15:guide>
        <p15:guide id="2" pos="2501">
          <p15:clr>
            <a:srgbClr val="FBAE40"/>
          </p15:clr>
        </p15:guide>
        <p15:guide id="3" pos="2789">
          <p15:clr>
            <a:srgbClr val="FBAE40"/>
          </p15:clr>
        </p15:guide>
        <p15:guide id="4" pos="5333">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3_STATEMENT">
    <p:bg>
      <p:bgPr>
        <a:solidFill>
          <a:schemeClr val="accent1"/>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405746"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gradFill>
                  <a:gsLst>
                    <a:gs pos="79646">
                      <a:schemeClr val="tx1"/>
                    </a:gs>
                    <a:gs pos="63000">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Tree>
    <p:extLst>
      <p:ext uri="{BB962C8B-B14F-4D97-AF65-F5344CB8AC3E}">
        <p14:creationId xmlns:p14="http://schemas.microsoft.com/office/powerpoint/2010/main" val="366933609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4_STATEMENT">
    <p:bg>
      <p:bgPr>
        <a:solidFill>
          <a:schemeClr val="accent2"/>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407772"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Tree>
    <p:extLst>
      <p:ext uri="{BB962C8B-B14F-4D97-AF65-F5344CB8AC3E}">
        <p14:creationId xmlns:p14="http://schemas.microsoft.com/office/powerpoint/2010/main" val="1941550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5_STATEMENT">
    <p:bg>
      <p:bgPr>
        <a:solidFill>
          <a:schemeClr val="accent3"/>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407772"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Tree>
    <p:extLst>
      <p:ext uri="{BB962C8B-B14F-4D97-AF65-F5344CB8AC3E}">
        <p14:creationId xmlns:p14="http://schemas.microsoft.com/office/powerpoint/2010/main" val="248709067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6_STATEMENT">
    <p:bg>
      <p:bgPr>
        <a:solidFill>
          <a:schemeClr val="accent4"/>
        </a:solidFill>
        <a:effectLst/>
      </p:bgPr>
    </p:bg>
    <p:spTree>
      <p:nvGrpSpPr>
        <p:cNvPr id="1" name=""/>
        <p:cNvGrpSpPr/>
        <p:nvPr/>
      </p:nvGrpSpPr>
      <p:grpSpPr>
        <a:xfrm>
          <a:off x="0" y="0"/>
          <a:ext cx="0" cy="0"/>
          <a:chOff x="0" y="0"/>
          <a:chExt cx="0" cy="0"/>
        </a:xfrm>
      </p:grpSpPr>
      <p:sp>
        <p:nvSpPr>
          <p:cNvPr id="5" name="Text Placeholder 2"/>
          <p:cNvSpPr>
            <a:spLocks noGrp="1"/>
          </p:cNvSpPr>
          <p:nvPr>
            <p:ph type="body" sz="quarter" idx="14" hasCustomPrompt="1"/>
          </p:nvPr>
        </p:nvSpPr>
        <p:spPr>
          <a:xfrm>
            <a:off x="407772" y="672415"/>
            <a:ext cx="8371820" cy="4767680"/>
          </a:xfrm>
        </p:spPr>
        <p:txBody>
          <a:bodyPr lIns="0" tIns="0" rIns="0" bIns="0" anchor="ctr"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Statement</a:t>
            </a:r>
          </a:p>
        </p:txBody>
      </p:sp>
    </p:spTree>
    <p:extLst>
      <p:ext uri="{BB962C8B-B14F-4D97-AF65-F5344CB8AC3E}">
        <p14:creationId xmlns:p14="http://schemas.microsoft.com/office/powerpoint/2010/main" val="274949037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CONTENTS">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387059" y="335067"/>
            <a:ext cx="7160578"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9" name="Text Placeholder 2"/>
          <p:cNvSpPr>
            <a:spLocks noGrp="1"/>
          </p:cNvSpPr>
          <p:nvPr>
            <p:ph type="body" sz="quarter" idx="11" hasCustomPrompt="1"/>
          </p:nvPr>
        </p:nvSpPr>
        <p:spPr>
          <a:xfrm>
            <a:off x="429105" y="2137755"/>
            <a:ext cx="5313783"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0" name="Text Placeholder 2"/>
          <p:cNvSpPr>
            <a:spLocks noGrp="1"/>
          </p:cNvSpPr>
          <p:nvPr>
            <p:ph type="body" sz="quarter" idx="15" hasCustomPrompt="1"/>
          </p:nvPr>
        </p:nvSpPr>
        <p:spPr>
          <a:xfrm>
            <a:off x="429577" y="1640681"/>
            <a:ext cx="531504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Text Placeholder 2"/>
          <p:cNvSpPr>
            <a:spLocks noGrp="1"/>
          </p:cNvSpPr>
          <p:nvPr>
            <p:ph type="body" sz="quarter" idx="16" hasCustomPrompt="1"/>
          </p:nvPr>
        </p:nvSpPr>
        <p:spPr>
          <a:xfrm>
            <a:off x="6085792" y="2137755"/>
            <a:ext cx="5313783"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3" name="Text Placeholder 2"/>
          <p:cNvSpPr>
            <a:spLocks noGrp="1"/>
          </p:cNvSpPr>
          <p:nvPr>
            <p:ph type="body" sz="quarter" idx="17" hasCustomPrompt="1"/>
          </p:nvPr>
        </p:nvSpPr>
        <p:spPr>
          <a:xfrm>
            <a:off x="6083931" y="1640681"/>
            <a:ext cx="531504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7" name="Text Placeholder 2"/>
          <p:cNvSpPr>
            <a:spLocks noGrp="1"/>
          </p:cNvSpPr>
          <p:nvPr>
            <p:ph type="body" sz="quarter" idx="18" hasCustomPrompt="1"/>
          </p:nvPr>
        </p:nvSpPr>
        <p:spPr>
          <a:xfrm>
            <a:off x="429105" y="3123495"/>
            <a:ext cx="5313783"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19" name="Text Placeholder 2"/>
          <p:cNvSpPr>
            <a:spLocks noGrp="1"/>
          </p:cNvSpPr>
          <p:nvPr>
            <p:ph type="body" sz="quarter" idx="19" hasCustomPrompt="1"/>
          </p:nvPr>
        </p:nvSpPr>
        <p:spPr>
          <a:xfrm>
            <a:off x="429577" y="2626413"/>
            <a:ext cx="531504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0" name="Text Placeholder 2"/>
          <p:cNvSpPr>
            <a:spLocks noGrp="1"/>
          </p:cNvSpPr>
          <p:nvPr>
            <p:ph type="body" sz="quarter" idx="20" hasCustomPrompt="1"/>
          </p:nvPr>
        </p:nvSpPr>
        <p:spPr>
          <a:xfrm>
            <a:off x="6085792" y="3123495"/>
            <a:ext cx="5313783"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1" name="Text Placeholder 2"/>
          <p:cNvSpPr>
            <a:spLocks noGrp="1"/>
          </p:cNvSpPr>
          <p:nvPr>
            <p:ph type="body" sz="quarter" idx="21" hasCustomPrompt="1"/>
          </p:nvPr>
        </p:nvSpPr>
        <p:spPr>
          <a:xfrm>
            <a:off x="6083931" y="2626413"/>
            <a:ext cx="531504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2" name="Text Placeholder 2"/>
          <p:cNvSpPr>
            <a:spLocks noGrp="1"/>
          </p:cNvSpPr>
          <p:nvPr>
            <p:ph type="body" sz="quarter" idx="22" hasCustomPrompt="1"/>
          </p:nvPr>
        </p:nvSpPr>
        <p:spPr>
          <a:xfrm>
            <a:off x="429105" y="4124422"/>
            <a:ext cx="5313783"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4" name="Text Placeholder 2"/>
          <p:cNvSpPr>
            <a:spLocks noGrp="1"/>
          </p:cNvSpPr>
          <p:nvPr>
            <p:ph type="body" sz="quarter" idx="23" hasCustomPrompt="1"/>
          </p:nvPr>
        </p:nvSpPr>
        <p:spPr>
          <a:xfrm>
            <a:off x="429577" y="3627348"/>
            <a:ext cx="531504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5" name="Text Placeholder 2"/>
          <p:cNvSpPr>
            <a:spLocks noGrp="1"/>
          </p:cNvSpPr>
          <p:nvPr>
            <p:ph type="body" sz="quarter" idx="24" hasCustomPrompt="1"/>
          </p:nvPr>
        </p:nvSpPr>
        <p:spPr>
          <a:xfrm>
            <a:off x="6085792" y="4124422"/>
            <a:ext cx="5313783"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6" name="Text Placeholder 2"/>
          <p:cNvSpPr>
            <a:spLocks noGrp="1"/>
          </p:cNvSpPr>
          <p:nvPr>
            <p:ph type="body" sz="quarter" idx="25" hasCustomPrompt="1"/>
          </p:nvPr>
        </p:nvSpPr>
        <p:spPr>
          <a:xfrm>
            <a:off x="6083931" y="3627348"/>
            <a:ext cx="5315047" cy="379494"/>
          </a:xfrm>
        </p:spPr>
        <p:txBody>
          <a:bodyPr lIns="0" tIns="0" rIns="0" bIns="0" anchor="b"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2" name="Slide Number Placeholder 1">
            <a:extLst>
              <a:ext uri="{FF2B5EF4-FFF2-40B4-BE49-F238E27FC236}">
                <a16:creationId xmlns:a16="http://schemas.microsoft.com/office/drawing/2014/main" id="{CAC003B2-28CC-43B5-ABA7-6B2B84BCF05D}"/>
              </a:ext>
            </a:extLst>
          </p:cNvPr>
          <p:cNvSpPr>
            <a:spLocks noGrp="1"/>
          </p:cNvSpPr>
          <p:nvPr>
            <p:ph type="sldNum" sz="quarter" idx="26"/>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10332263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AGENDA">
    <p:spTree>
      <p:nvGrpSpPr>
        <p:cNvPr id="1" name=""/>
        <p:cNvGrpSpPr/>
        <p:nvPr/>
      </p:nvGrpSpPr>
      <p:grpSpPr>
        <a:xfrm>
          <a:off x="0" y="0"/>
          <a:ext cx="0" cy="0"/>
          <a:chOff x="0" y="0"/>
          <a:chExt cx="0" cy="0"/>
        </a:xfrm>
      </p:grpSpPr>
      <p:sp>
        <p:nvSpPr>
          <p:cNvPr id="8" name="Text Placeholder 2"/>
          <p:cNvSpPr>
            <a:spLocks noGrp="1"/>
          </p:cNvSpPr>
          <p:nvPr>
            <p:ph type="body" sz="quarter" idx="14" hasCustomPrompt="1"/>
          </p:nvPr>
        </p:nvSpPr>
        <p:spPr>
          <a:xfrm>
            <a:off x="387059" y="335067"/>
            <a:ext cx="11348947" cy="766329"/>
          </a:xfrm>
        </p:spPr>
        <p:txBody>
          <a:bodyPr lIns="0" tIns="0" rIns="0" bIns="0" anchor="t" anchorCtr="0">
            <a:noAutofit/>
          </a:bodyPr>
          <a:lstStyle>
            <a:lvl1pPr marL="0" indent="0" algn="l" defTabSz="498603" rtl="0" eaLnBrk="1" latinLnBrk="0" hangingPunct="1">
              <a:lnSpc>
                <a:spcPct val="90000"/>
              </a:lnSpc>
              <a:spcBef>
                <a:spcPts val="0"/>
              </a:spcBef>
              <a:spcAft>
                <a:spcPts val="0"/>
              </a:spcAft>
              <a:buFont typeface="Arial"/>
              <a:buNone/>
              <a:defRPr lang="en-US" sz="3529" b="0" kern="1200" cap="none" spc="-98" baseline="0" dirty="0">
                <a:gradFill>
                  <a:gsLst>
                    <a:gs pos="88496">
                      <a:schemeClr val="accent4"/>
                    </a:gs>
                    <a:gs pos="53097">
                      <a:schemeClr val="accent4"/>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Headline</a:t>
            </a:r>
          </a:p>
        </p:txBody>
      </p:sp>
      <p:sp>
        <p:nvSpPr>
          <p:cNvPr id="10" name="Text Placeholder 2"/>
          <p:cNvSpPr>
            <a:spLocks noGrp="1"/>
          </p:cNvSpPr>
          <p:nvPr>
            <p:ph type="body" sz="quarter" idx="15" hasCustomPrompt="1"/>
          </p:nvPr>
        </p:nvSpPr>
        <p:spPr>
          <a:xfrm>
            <a:off x="425338" y="1722887"/>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rgbClr val="505050"/>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11" name="Text Placeholder 2"/>
          <p:cNvSpPr>
            <a:spLocks noGrp="1"/>
          </p:cNvSpPr>
          <p:nvPr>
            <p:ph type="body" sz="quarter" idx="16" hasCustomPrompt="1"/>
          </p:nvPr>
        </p:nvSpPr>
        <p:spPr>
          <a:xfrm>
            <a:off x="2221031" y="1722887"/>
            <a:ext cx="9514976"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0" name="Text Placeholder 2"/>
          <p:cNvSpPr>
            <a:spLocks noGrp="1"/>
          </p:cNvSpPr>
          <p:nvPr>
            <p:ph type="body" sz="quarter" idx="17" hasCustomPrompt="1"/>
          </p:nvPr>
        </p:nvSpPr>
        <p:spPr>
          <a:xfrm>
            <a:off x="425338" y="2187869"/>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1" name="Text Placeholder 2"/>
          <p:cNvSpPr>
            <a:spLocks noGrp="1"/>
          </p:cNvSpPr>
          <p:nvPr>
            <p:ph type="body" sz="quarter" idx="18" hasCustomPrompt="1"/>
          </p:nvPr>
        </p:nvSpPr>
        <p:spPr>
          <a:xfrm>
            <a:off x="2221031" y="2187867"/>
            <a:ext cx="9514976"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2" name="Text Placeholder 2"/>
          <p:cNvSpPr>
            <a:spLocks noGrp="1"/>
          </p:cNvSpPr>
          <p:nvPr>
            <p:ph type="body" sz="quarter" idx="19" hasCustomPrompt="1"/>
          </p:nvPr>
        </p:nvSpPr>
        <p:spPr>
          <a:xfrm>
            <a:off x="425338" y="2652859"/>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3" name="Text Placeholder 2"/>
          <p:cNvSpPr>
            <a:spLocks noGrp="1"/>
          </p:cNvSpPr>
          <p:nvPr>
            <p:ph type="body" sz="quarter" idx="20" hasCustomPrompt="1"/>
          </p:nvPr>
        </p:nvSpPr>
        <p:spPr>
          <a:xfrm>
            <a:off x="2221031" y="2652857"/>
            <a:ext cx="9514976"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34" name="Text Placeholder 2"/>
          <p:cNvSpPr>
            <a:spLocks noGrp="1"/>
          </p:cNvSpPr>
          <p:nvPr>
            <p:ph type="body" sz="quarter" idx="21" hasCustomPrompt="1"/>
          </p:nvPr>
        </p:nvSpPr>
        <p:spPr>
          <a:xfrm>
            <a:off x="425338" y="3117861"/>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35" name="Text Placeholder 2"/>
          <p:cNvSpPr>
            <a:spLocks noGrp="1"/>
          </p:cNvSpPr>
          <p:nvPr>
            <p:ph type="body" sz="quarter" idx="22" hasCustomPrompt="1"/>
          </p:nvPr>
        </p:nvSpPr>
        <p:spPr>
          <a:xfrm>
            <a:off x="2221031" y="3117861"/>
            <a:ext cx="9514976"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40" name="Text Placeholder 2"/>
          <p:cNvSpPr>
            <a:spLocks noGrp="1"/>
          </p:cNvSpPr>
          <p:nvPr>
            <p:ph type="body" sz="quarter" idx="23" hasCustomPrompt="1"/>
          </p:nvPr>
        </p:nvSpPr>
        <p:spPr>
          <a:xfrm>
            <a:off x="425338" y="3582852"/>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41" name="Text Placeholder 2"/>
          <p:cNvSpPr>
            <a:spLocks noGrp="1"/>
          </p:cNvSpPr>
          <p:nvPr>
            <p:ph type="body" sz="quarter" idx="24" hasCustomPrompt="1"/>
          </p:nvPr>
        </p:nvSpPr>
        <p:spPr>
          <a:xfrm>
            <a:off x="2221031" y="3582852"/>
            <a:ext cx="9514976"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42" name="Text Placeholder 2"/>
          <p:cNvSpPr>
            <a:spLocks noGrp="1"/>
          </p:cNvSpPr>
          <p:nvPr>
            <p:ph type="body" sz="quarter" idx="25" hasCustomPrompt="1"/>
          </p:nvPr>
        </p:nvSpPr>
        <p:spPr>
          <a:xfrm>
            <a:off x="425338" y="4047846"/>
            <a:ext cx="1426382" cy="379494"/>
          </a:xfrm>
        </p:spPr>
        <p:txBody>
          <a:bodyPr lIns="0" tIns="0" rIns="0" bIns="0" anchor="t" anchorCtr="0">
            <a:noAutofit/>
          </a:bodyPr>
          <a:lstStyle>
            <a:lvl1pPr marL="0" marR="0" indent="0" algn="l" defTabSz="498603" rtl="0" eaLnBrk="1" fontAlgn="auto" latinLnBrk="0" hangingPunct="1">
              <a:lnSpc>
                <a:spcPct val="100000"/>
              </a:lnSpc>
              <a:spcBef>
                <a:spcPts val="0"/>
              </a:spcBef>
              <a:spcAft>
                <a:spcPts val="0"/>
              </a:spcAft>
              <a:buClrTx/>
              <a:buSzTx/>
              <a:buFont typeface="Arial"/>
              <a:buNone/>
              <a:tabLst/>
              <a:defRPr lang="en-US" sz="1961" b="0" kern="1200" cap="none" spc="0" baseline="0" dirty="0" smtClean="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Subhead</a:t>
            </a:r>
          </a:p>
        </p:txBody>
      </p:sp>
      <p:sp>
        <p:nvSpPr>
          <p:cNvPr id="43" name="Text Placeholder 2"/>
          <p:cNvSpPr>
            <a:spLocks noGrp="1"/>
          </p:cNvSpPr>
          <p:nvPr>
            <p:ph type="body" sz="quarter" idx="26" hasCustomPrompt="1"/>
          </p:nvPr>
        </p:nvSpPr>
        <p:spPr>
          <a:xfrm>
            <a:off x="2221031" y="4047845"/>
            <a:ext cx="9514976" cy="349007"/>
          </a:xfrm>
        </p:spPr>
        <p:txBody>
          <a:bodyPr lIns="0" tIns="0" rIns="0" bIns="0">
            <a:noAutofit/>
          </a:bodyPr>
          <a:lstStyle>
            <a:lvl1pPr marL="0" marR="0" indent="0" algn="l" defTabSz="498603" rtl="0" eaLnBrk="1" fontAlgn="auto" latinLnBrk="0" hangingPunct="1">
              <a:lnSpc>
                <a:spcPct val="114000"/>
              </a:lnSpc>
              <a:spcBef>
                <a:spcPts val="0"/>
              </a:spcBef>
              <a:spcAft>
                <a:spcPts val="0"/>
              </a:spcAft>
              <a:buClrTx/>
              <a:buSzTx/>
              <a:buFont typeface="Arial"/>
              <a:buNone/>
              <a:tabLst/>
              <a:defRPr lang="en-US" sz="1961" b="0" kern="1200" cap="none" spc="0" baseline="0" dirty="0" smtClean="0">
                <a:solidFill>
                  <a:schemeClr val="tx1"/>
                </a:solidFill>
                <a:latin typeface="Segoe UI" panose="020B0502040204020203" pitchFamily="34" charset="0"/>
                <a:ea typeface="+mn-ea"/>
                <a:cs typeface="Segoe UI" panose="020B05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Body copy</a:t>
            </a:r>
          </a:p>
        </p:txBody>
      </p:sp>
      <p:sp>
        <p:nvSpPr>
          <p:cNvPr id="2" name="Slide Number Placeholder 1">
            <a:extLst>
              <a:ext uri="{FF2B5EF4-FFF2-40B4-BE49-F238E27FC236}">
                <a16:creationId xmlns:a16="http://schemas.microsoft.com/office/drawing/2014/main" id="{D2DE30A5-FA8F-4B16-9389-23C4716754F5}"/>
              </a:ext>
            </a:extLst>
          </p:cNvPr>
          <p:cNvSpPr>
            <a:spLocks noGrp="1"/>
          </p:cNvSpPr>
          <p:nvPr>
            <p:ph type="sldNum" sz="quarter" idx="27"/>
          </p:nvPr>
        </p:nvSpPr>
        <p:spPr/>
        <p:txBody>
          <a:bodyPr/>
          <a:lstStyle/>
          <a:p>
            <a:fld id="{6917C22C-C5D7-4539-A137-217872CE6377}" type="slidenum">
              <a:rPr lang="en-US" smtClean="0"/>
              <a:pPr/>
              <a:t>‹#›</a:t>
            </a:fld>
            <a:endParaRPr lang="en-US"/>
          </a:p>
        </p:txBody>
      </p:sp>
    </p:spTree>
    <p:extLst>
      <p:ext uri="{BB962C8B-B14F-4D97-AF65-F5344CB8AC3E}">
        <p14:creationId xmlns:p14="http://schemas.microsoft.com/office/powerpoint/2010/main" val="74911557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9593666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1_SECTION">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125E8A5-48D6-4944-B4C0-1ADAA2D89E65}"/>
              </a:ext>
            </a:extLst>
          </p:cNvPr>
          <p:cNvPicPr>
            <a:picLocks/>
          </p:cNvPicPr>
          <p:nvPr userDrawn="1"/>
        </p:nvPicPr>
        <p:blipFill>
          <a:blip r:embed="rId2"/>
          <a:stretch>
            <a:fillRect/>
          </a:stretch>
        </p:blipFill>
        <p:spPr>
          <a:xfrm>
            <a:off x="5468814" y="-623"/>
            <a:ext cx="6723186" cy="6858623"/>
          </a:xfrm>
          <a:prstGeom prst="rect">
            <a:avLst/>
          </a:prstGeom>
        </p:spPr>
      </p:pic>
      <p:sp>
        <p:nvSpPr>
          <p:cNvPr id="27" name="Freeform 26"/>
          <p:cNvSpPr>
            <a:spLocks/>
          </p:cNvSpPr>
          <p:nvPr userDrawn="1"/>
        </p:nvSpPr>
        <p:spPr bwMode="white">
          <a:xfrm>
            <a:off x="1" y="-1188"/>
            <a:ext cx="5858776" cy="6860381"/>
          </a:xfrm>
          <a:prstGeom prst="rect">
            <a:avLst/>
          </a:prstGeom>
          <a:solidFill>
            <a:schemeClr val="accent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28" name="Text Placeholder 2"/>
          <p:cNvSpPr>
            <a:spLocks noGrp="1"/>
          </p:cNvSpPr>
          <p:nvPr>
            <p:ph type="body" sz="quarter" idx="14" hasCustomPrompt="1"/>
          </p:nvPr>
        </p:nvSpPr>
        <p:spPr>
          <a:xfrm>
            <a:off x="427364" y="2427150"/>
            <a:ext cx="4541535"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1961" b="0" kern="1200" cap="none" spc="0" baseline="0" dirty="0">
                <a:gradFill>
                  <a:gsLst>
                    <a:gs pos="91398">
                      <a:schemeClr val="tx1"/>
                    </a:gs>
                    <a:gs pos="73118">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7" name="Text Placeholder 2"/>
          <p:cNvSpPr>
            <a:spLocks noGrp="1"/>
          </p:cNvSpPr>
          <p:nvPr>
            <p:ph type="body" sz="quarter" idx="15" hasCustomPrompt="1"/>
          </p:nvPr>
        </p:nvSpPr>
        <p:spPr>
          <a:xfrm>
            <a:off x="397212"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0" lvl="0" indent="0" algn="l" defTabSz="498603" rtl="0" eaLnBrk="1" latinLnBrk="0" hangingPunct="1">
              <a:lnSpc>
                <a:spcPct val="90000"/>
              </a:lnSpc>
              <a:spcBef>
                <a:spcPts val="0"/>
              </a:spcBef>
              <a:spcAft>
                <a:spcPts val="0"/>
              </a:spcAft>
              <a:buClrTx/>
              <a:buFont typeface="Arial"/>
              <a:buNone/>
            </a:pPr>
            <a:r>
              <a:rPr lang="en-US"/>
              <a:t>Section title</a:t>
            </a:r>
          </a:p>
        </p:txBody>
      </p:sp>
    </p:spTree>
    <p:extLst>
      <p:ext uri="{BB962C8B-B14F-4D97-AF65-F5344CB8AC3E}">
        <p14:creationId xmlns:p14="http://schemas.microsoft.com/office/powerpoint/2010/main" val="9645702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20_SECTION">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0FA6C6-C59D-46B6-8E26-7486DE76517D}"/>
              </a:ext>
            </a:extLst>
          </p:cNvPr>
          <p:cNvPicPr>
            <a:picLocks noChangeAspect="1"/>
          </p:cNvPicPr>
          <p:nvPr userDrawn="1"/>
        </p:nvPicPr>
        <p:blipFill>
          <a:blip r:embed="rId2"/>
          <a:stretch>
            <a:fillRect/>
          </a:stretch>
        </p:blipFill>
        <p:spPr>
          <a:xfrm>
            <a:off x="5280565" y="-623"/>
            <a:ext cx="6911435" cy="6858623"/>
          </a:xfrm>
          <a:prstGeom prst="rect">
            <a:avLst/>
          </a:prstGeom>
        </p:spPr>
      </p:pic>
      <p:sp>
        <p:nvSpPr>
          <p:cNvPr id="27" name="Freeform 26"/>
          <p:cNvSpPr>
            <a:spLocks/>
          </p:cNvSpPr>
          <p:nvPr userDrawn="1"/>
        </p:nvSpPr>
        <p:spPr bwMode="white">
          <a:xfrm>
            <a:off x="1" y="-1188"/>
            <a:ext cx="5858776" cy="6860381"/>
          </a:xfrm>
          <a:prstGeom prst="rect">
            <a:avLst/>
          </a:prstGeom>
          <a:solidFill>
            <a:schemeClr val="accent1"/>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28" name="Text Placeholder 2"/>
          <p:cNvSpPr>
            <a:spLocks noGrp="1"/>
          </p:cNvSpPr>
          <p:nvPr>
            <p:ph type="body" sz="quarter" idx="14" hasCustomPrompt="1"/>
          </p:nvPr>
        </p:nvSpPr>
        <p:spPr>
          <a:xfrm>
            <a:off x="427364" y="2427150"/>
            <a:ext cx="4541535"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1961" b="0" kern="1200" cap="none" spc="0" baseline="0" dirty="0">
                <a:gradFill>
                  <a:gsLst>
                    <a:gs pos="91398">
                      <a:schemeClr val="tx1"/>
                    </a:gs>
                    <a:gs pos="73118">
                      <a:schemeClr val="tx1"/>
                    </a:gs>
                  </a:gsLst>
                  <a:lin ang="5400000" scaled="1"/>
                </a:gra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7" name="Text Placeholder 2"/>
          <p:cNvSpPr>
            <a:spLocks noGrp="1"/>
          </p:cNvSpPr>
          <p:nvPr>
            <p:ph type="body" sz="quarter" idx="15" hasCustomPrompt="1"/>
          </p:nvPr>
        </p:nvSpPr>
        <p:spPr>
          <a:xfrm>
            <a:off x="397212" y="3409762"/>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0" lvl="0" indent="0" algn="l" defTabSz="498603" rtl="0" eaLnBrk="1" latinLnBrk="0" hangingPunct="1">
              <a:lnSpc>
                <a:spcPct val="90000"/>
              </a:lnSpc>
              <a:spcBef>
                <a:spcPts val="0"/>
              </a:spcBef>
              <a:spcAft>
                <a:spcPts val="0"/>
              </a:spcAft>
              <a:buClrTx/>
              <a:buFont typeface="Arial"/>
              <a:buNone/>
            </a:pPr>
            <a:r>
              <a:rPr lang="en-US"/>
              <a:t>Section title</a:t>
            </a:r>
          </a:p>
        </p:txBody>
      </p:sp>
    </p:spTree>
    <p:extLst>
      <p:ext uri="{BB962C8B-B14F-4D97-AF65-F5344CB8AC3E}">
        <p14:creationId xmlns:p14="http://schemas.microsoft.com/office/powerpoint/2010/main" val="20831961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1_SECTION AL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EDAD86-4456-4CED-8023-577C5EC62A46}"/>
              </a:ext>
            </a:extLst>
          </p:cNvPr>
          <p:cNvPicPr>
            <a:picLocks/>
          </p:cNvPicPr>
          <p:nvPr userDrawn="1"/>
        </p:nvPicPr>
        <p:blipFill>
          <a:blip r:embed="rId2"/>
          <a:stretch>
            <a:fillRect/>
          </a:stretch>
        </p:blipFill>
        <p:spPr>
          <a:xfrm>
            <a:off x="0" y="0"/>
            <a:ext cx="7072792" cy="6858623"/>
          </a:xfrm>
          <a:prstGeom prst="rect">
            <a:avLst/>
          </a:prstGeom>
        </p:spPr>
      </p:pic>
      <p:sp>
        <p:nvSpPr>
          <p:cNvPr id="11" name="Freeform 10"/>
          <p:cNvSpPr>
            <a:spLocks/>
          </p:cNvSpPr>
          <p:nvPr userDrawn="1"/>
        </p:nvSpPr>
        <p:spPr bwMode="white">
          <a:xfrm rot="10800000">
            <a:off x="6329390" y="5"/>
            <a:ext cx="5862618" cy="6860381"/>
          </a:xfrm>
          <a:prstGeom prst="rect">
            <a:avLst/>
          </a:prstGeom>
          <a:solidFill>
            <a:srgbClr val="0078D4"/>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13" name="Text Placeholder 2"/>
          <p:cNvSpPr>
            <a:spLocks noGrp="1"/>
          </p:cNvSpPr>
          <p:nvPr>
            <p:ph type="body" sz="quarter" idx="14" hasCustomPrompt="1"/>
          </p:nvPr>
        </p:nvSpPr>
        <p:spPr>
          <a:xfrm>
            <a:off x="7194472" y="2427150"/>
            <a:ext cx="4541535" cy="766329"/>
          </a:xfrm>
        </p:spPr>
        <p:txBody>
          <a:bodyPr lIns="0" tIns="0" rIns="0" bIns="0" anchor="b" anchorCtr="0">
            <a:noAutofit/>
          </a:bodyPr>
          <a:lstStyle>
            <a:lvl1pPr marL="0" indent="0" algn="r" defTabSz="498603" rtl="0" eaLnBrk="1" latinLnBrk="0" hangingPunct="1">
              <a:lnSpc>
                <a:spcPct val="90000"/>
              </a:lnSpc>
              <a:spcBef>
                <a:spcPts val="0"/>
              </a:spcBef>
              <a:spcAft>
                <a:spcPts val="0"/>
              </a:spcAft>
              <a:buFont typeface="Arial"/>
              <a:buNone/>
              <a:defRPr lang="en-US" sz="1961" b="0" kern="1200" cap="none" spc="0"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17" name="Text Placeholder 2"/>
          <p:cNvSpPr>
            <a:spLocks noGrp="1"/>
          </p:cNvSpPr>
          <p:nvPr>
            <p:ph type="body" sz="quarter" idx="15" hasCustomPrompt="1"/>
          </p:nvPr>
        </p:nvSpPr>
        <p:spPr>
          <a:xfrm>
            <a:off x="6672580" y="3326359"/>
            <a:ext cx="5067762" cy="766329"/>
          </a:xfrm>
        </p:spPr>
        <p:txBody>
          <a:bodyPr lIns="0" tIns="0" rIns="0" bIns="0" anchor="t" anchorCtr="0">
            <a:noAutofit/>
          </a:bodyPr>
          <a:lstStyle>
            <a:lvl1pPr marL="0" indent="0" algn="r" defTabSz="498603" rtl="0" eaLnBrk="1" latinLnBrk="0" hangingPunct="1">
              <a:lnSpc>
                <a:spcPct val="90000"/>
              </a:lnSpc>
              <a:spcBef>
                <a:spcPts val="0"/>
              </a:spcBef>
              <a:spcAft>
                <a:spcPts val="0"/>
              </a:spcAft>
              <a:buFont typeface="Arial"/>
              <a:buNone/>
              <a:defRPr lang="en-US" sz="4705" b="0" kern="1200" cap="none" spc="-147"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Tree>
    <p:extLst>
      <p:ext uri="{BB962C8B-B14F-4D97-AF65-F5344CB8AC3E}">
        <p14:creationId xmlns:p14="http://schemas.microsoft.com/office/powerpoint/2010/main" val="39783304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2_SECTION ALT">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2B25C17-8B97-4C75-BE00-39F31C094794}"/>
              </a:ext>
            </a:extLst>
          </p:cNvPr>
          <p:cNvPicPr>
            <a:picLocks noChangeAspect="1"/>
          </p:cNvPicPr>
          <p:nvPr userDrawn="1"/>
        </p:nvPicPr>
        <p:blipFill>
          <a:blip r:embed="rId2"/>
          <a:stretch>
            <a:fillRect/>
          </a:stretch>
        </p:blipFill>
        <p:spPr>
          <a:xfrm>
            <a:off x="0" y="0"/>
            <a:ext cx="6956257" cy="6858623"/>
          </a:xfrm>
          <a:prstGeom prst="rect">
            <a:avLst/>
          </a:prstGeom>
        </p:spPr>
      </p:pic>
      <p:sp>
        <p:nvSpPr>
          <p:cNvPr id="11" name="Freeform 10"/>
          <p:cNvSpPr>
            <a:spLocks/>
          </p:cNvSpPr>
          <p:nvPr userDrawn="1"/>
        </p:nvSpPr>
        <p:spPr bwMode="white">
          <a:xfrm rot="10800000">
            <a:off x="6329390" y="5"/>
            <a:ext cx="5862618" cy="6860381"/>
          </a:xfrm>
          <a:prstGeom prst="rect">
            <a:avLst/>
          </a:prstGeom>
          <a:solidFill>
            <a:srgbClr val="0078D4"/>
          </a:solidFill>
          <a:ln>
            <a:noFill/>
          </a:ln>
        </p:spPr>
        <p:txBody>
          <a:bodyPr vert="horz" wrap="square" lIns="89642" tIns="44821" rIns="89642" bIns="44821" numCol="1" anchor="t" anchorCtr="0" compatLnSpc="1">
            <a:prstTxWarp prst="textNoShape">
              <a:avLst/>
            </a:prstTxWarp>
            <a:noAutofit/>
          </a:bodyPr>
          <a:lstStyle/>
          <a:p>
            <a:endParaRPr lang="en-US" sz="2130"/>
          </a:p>
        </p:txBody>
      </p:sp>
      <p:sp>
        <p:nvSpPr>
          <p:cNvPr id="13" name="Text Placeholder 2"/>
          <p:cNvSpPr>
            <a:spLocks noGrp="1"/>
          </p:cNvSpPr>
          <p:nvPr>
            <p:ph type="body" sz="quarter" idx="14" hasCustomPrompt="1"/>
          </p:nvPr>
        </p:nvSpPr>
        <p:spPr>
          <a:xfrm>
            <a:off x="7194472" y="2427150"/>
            <a:ext cx="4541535" cy="766329"/>
          </a:xfrm>
        </p:spPr>
        <p:txBody>
          <a:bodyPr lIns="0" tIns="0" rIns="0" bIns="0" anchor="b" anchorCtr="0">
            <a:noAutofit/>
          </a:bodyPr>
          <a:lstStyle>
            <a:lvl1pPr marL="0" indent="0" algn="r" defTabSz="498603" rtl="0" eaLnBrk="1" latinLnBrk="0" hangingPunct="1">
              <a:lnSpc>
                <a:spcPct val="90000"/>
              </a:lnSpc>
              <a:spcBef>
                <a:spcPts val="0"/>
              </a:spcBef>
              <a:spcAft>
                <a:spcPts val="0"/>
              </a:spcAft>
              <a:buFont typeface="Arial"/>
              <a:buNone/>
              <a:defRPr lang="en-US" sz="1961" b="0" kern="1200" cap="none" spc="0"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header</a:t>
            </a:r>
          </a:p>
        </p:txBody>
      </p:sp>
      <p:sp>
        <p:nvSpPr>
          <p:cNvPr id="17" name="Text Placeholder 2"/>
          <p:cNvSpPr>
            <a:spLocks noGrp="1"/>
          </p:cNvSpPr>
          <p:nvPr>
            <p:ph type="body" sz="quarter" idx="15" hasCustomPrompt="1"/>
          </p:nvPr>
        </p:nvSpPr>
        <p:spPr>
          <a:xfrm>
            <a:off x="6672580" y="3326359"/>
            <a:ext cx="5067762" cy="766329"/>
          </a:xfrm>
        </p:spPr>
        <p:txBody>
          <a:bodyPr lIns="0" tIns="0" rIns="0" bIns="0" anchor="t" anchorCtr="0">
            <a:noAutofit/>
          </a:bodyPr>
          <a:lstStyle>
            <a:lvl1pPr marL="0" indent="0" algn="r" defTabSz="498603" rtl="0" eaLnBrk="1" latinLnBrk="0" hangingPunct="1">
              <a:lnSpc>
                <a:spcPct val="90000"/>
              </a:lnSpc>
              <a:spcBef>
                <a:spcPts val="0"/>
              </a:spcBef>
              <a:spcAft>
                <a:spcPts val="0"/>
              </a:spcAft>
              <a:buFont typeface="Arial"/>
              <a:buNone/>
              <a:defRPr lang="en-US" sz="4705" b="0" kern="1200" cap="none" spc="-147"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lvl="0"/>
            <a:r>
              <a:rPr lang="en-US"/>
              <a:t>Section title</a:t>
            </a:r>
          </a:p>
        </p:txBody>
      </p:sp>
    </p:spTree>
    <p:extLst>
      <p:ext uri="{BB962C8B-B14F-4D97-AF65-F5344CB8AC3E}">
        <p14:creationId xmlns:p14="http://schemas.microsoft.com/office/powerpoint/2010/main" val="404637041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23_DIVIDER ALT">
    <p:bg>
      <p:bgPr>
        <a:solidFill>
          <a:schemeClr val="accent1"/>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396093" y="2857238"/>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0" lvl="0" indent="0" algn="l" defTabSz="498603" rtl="0" eaLnBrk="1" latinLnBrk="0" hangingPunct="1">
              <a:lnSpc>
                <a:spcPct val="90000"/>
              </a:lnSpc>
              <a:spcBef>
                <a:spcPts val="0"/>
              </a:spcBef>
              <a:spcAft>
                <a:spcPts val="0"/>
              </a:spcAft>
              <a:buClrTx/>
              <a:buFont typeface="Arial"/>
              <a:buNone/>
            </a:pPr>
            <a:r>
              <a:rPr lang="en-US"/>
              <a:t>Section title</a:t>
            </a:r>
          </a:p>
        </p:txBody>
      </p:sp>
    </p:spTree>
    <p:extLst>
      <p:ext uri="{BB962C8B-B14F-4D97-AF65-F5344CB8AC3E}">
        <p14:creationId xmlns:p14="http://schemas.microsoft.com/office/powerpoint/2010/main" val="26272922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22_DIVIDER">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396093" y="2857236"/>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0" lvl="0" indent="0" algn="l" defTabSz="498603" rtl="0" eaLnBrk="1" latinLnBrk="0" hangingPunct="1">
              <a:lnSpc>
                <a:spcPct val="90000"/>
              </a:lnSpc>
              <a:spcBef>
                <a:spcPts val="0"/>
              </a:spcBef>
              <a:spcAft>
                <a:spcPts val="0"/>
              </a:spcAft>
              <a:buClrTx/>
              <a:buFont typeface="Arial"/>
              <a:buNone/>
            </a:pPr>
            <a:r>
              <a:rPr lang="en-US"/>
              <a:t>Section title</a:t>
            </a:r>
          </a:p>
        </p:txBody>
      </p:sp>
    </p:spTree>
    <p:extLst>
      <p:ext uri="{BB962C8B-B14F-4D97-AF65-F5344CB8AC3E}">
        <p14:creationId xmlns:p14="http://schemas.microsoft.com/office/powerpoint/2010/main" val="410101425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4_DIVIDER ALT">
    <p:bg>
      <p:bgPr>
        <a:solidFill>
          <a:schemeClr val="accent3"/>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395305" y="2857236"/>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0" lvl="0" indent="0" algn="l" defTabSz="498603" rtl="0" eaLnBrk="1" latinLnBrk="0" hangingPunct="1">
              <a:lnSpc>
                <a:spcPct val="90000"/>
              </a:lnSpc>
              <a:spcBef>
                <a:spcPts val="0"/>
              </a:spcBef>
              <a:spcAft>
                <a:spcPts val="0"/>
              </a:spcAft>
              <a:buClrTx/>
              <a:buFont typeface="Arial"/>
              <a:buNone/>
            </a:pPr>
            <a:r>
              <a:rPr lang="en-US"/>
              <a:t>Section title</a:t>
            </a:r>
          </a:p>
        </p:txBody>
      </p:sp>
    </p:spTree>
    <p:extLst>
      <p:ext uri="{BB962C8B-B14F-4D97-AF65-F5344CB8AC3E}">
        <p14:creationId xmlns:p14="http://schemas.microsoft.com/office/powerpoint/2010/main" val="3022237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5_DIVIDER ALT">
    <p:bg>
      <p:bgPr>
        <a:solidFill>
          <a:schemeClr val="accent4"/>
        </a:solidFill>
        <a:effectLst/>
      </p:bgPr>
    </p:bg>
    <p:spTree>
      <p:nvGrpSpPr>
        <p:cNvPr id="1" name=""/>
        <p:cNvGrpSpPr/>
        <p:nvPr/>
      </p:nvGrpSpPr>
      <p:grpSpPr>
        <a:xfrm>
          <a:off x="0" y="0"/>
          <a:ext cx="0" cy="0"/>
          <a:chOff x="0" y="0"/>
          <a:chExt cx="0" cy="0"/>
        </a:xfrm>
      </p:grpSpPr>
      <p:sp>
        <p:nvSpPr>
          <p:cNvPr id="4" name="Text Placeholder 2"/>
          <p:cNvSpPr>
            <a:spLocks noGrp="1"/>
          </p:cNvSpPr>
          <p:nvPr>
            <p:ph type="body" sz="quarter" idx="15" hasCustomPrompt="1"/>
          </p:nvPr>
        </p:nvSpPr>
        <p:spPr>
          <a:xfrm>
            <a:off x="395305" y="2857236"/>
            <a:ext cx="5067762" cy="766329"/>
          </a:xfrm>
        </p:spPr>
        <p:txBody>
          <a:bodyPr lIns="0" tIns="0" rIns="0" bIns="0" anchor="b" anchorCtr="0">
            <a:noAutofit/>
          </a:bodyPr>
          <a:lstStyle>
            <a:lvl1pPr marL="0" indent="0" algn="l" defTabSz="498603" rtl="0" eaLnBrk="1" latinLnBrk="0" hangingPunct="1">
              <a:lnSpc>
                <a:spcPct val="90000"/>
              </a:lnSpc>
              <a:spcBef>
                <a:spcPts val="0"/>
              </a:spcBef>
              <a:spcAft>
                <a:spcPts val="0"/>
              </a:spcAft>
              <a:buFont typeface="Arial"/>
              <a:buNone/>
              <a:defRPr lang="en-US" sz="4705" b="0" kern="1200" cap="none" spc="-98" baseline="0" dirty="0">
                <a:solidFill>
                  <a:schemeClr val="tx1"/>
                </a:solidFill>
                <a:latin typeface="Segoe UI Semibold" panose="020B0702040204020203" pitchFamily="34" charset="0"/>
                <a:ea typeface="+mn-ea"/>
                <a:cs typeface="Segoe UI Semibold" panose="020B0702040204020203" pitchFamily="34" charset="0"/>
              </a:defRPr>
            </a:lvl1pPr>
            <a:lvl2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2pPr>
            <a:lvl3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3pPr>
            <a:lvl4pPr marL="0" indent="0" algn="l" defTabSz="498603" rtl="0" eaLnBrk="1" latinLnBrk="0" hangingPunct="1">
              <a:lnSpc>
                <a:spcPct val="90000"/>
              </a:lnSpc>
              <a:spcAft>
                <a:spcPts val="409"/>
              </a:spcAft>
              <a:buNone/>
              <a:defRPr lang="en-US" sz="1364" b="1" kern="1200" cap="all" spc="205" dirty="0" smtClean="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4pPr>
            <a:lvl5pPr marL="0" indent="0" algn="l" defTabSz="498603" rtl="0" eaLnBrk="1" latinLnBrk="0" hangingPunct="1">
              <a:lnSpc>
                <a:spcPct val="90000"/>
              </a:lnSpc>
              <a:spcAft>
                <a:spcPts val="409"/>
              </a:spcAft>
              <a:buNone/>
              <a:defRPr lang="en-US" sz="1364" b="1" kern="1200" cap="all" spc="205" dirty="0">
                <a:gradFill>
                  <a:gsLst>
                    <a:gs pos="14159">
                      <a:schemeClr val="tx1"/>
                    </a:gs>
                    <a:gs pos="32000">
                      <a:schemeClr val="tx1"/>
                    </a:gs>
                  </a:gsLst>
                  <a:lin ang="5400000" scaled="1"/>
                </a:gradFill>
                <a:latin typeface="Segoe UI" panose="020B0502040204020203" pitchFamily="34" charset="0"/>
                <a:ea typeface="+mn-ea"/>
                <a:cs typeface="Segoe UI" panose="020B0502040204020203" pitchFamily="34" charset="0"/>
              </a:defRPr>
            </a:lvl5pPr>
          </a:lstStyle>
          <a:p>
            <a:pPr marL="0" lvl="0" indent="0" algn="l" defTabSz="498603" rtl="0" eaLnBrk="1" latinLnBrk="0" hangingPunct="1">
              <a:lnSpc>
                <a:spcPct val="90000"/>
              </a:lnSpc>
              <a:spcBef>
                <a:spcPts val="0"/>
              </a:spcBef>
              <a:spcAft>
                <a:spcPts val="0"/>
              </a:spcAft>
              <a:buClrTx/>
              <a:buFont typeface="Arial"/>
              <a:buNone/>
            </a:pPr>
            <a:r>
              <a:rPr lang="en-US"/>
              <a:t>Section title</a:t>
            </a:r>
          </a:p>
        </p:txBody>
      </p:sp>
    </p:spTree>
    <p:extLst>
      <p:ext uri="{BB962C8B-B14F-4D97-AF65-F5344CB8AC3E}">
        <p14:creationId xmlns:p14="http://schemas.microsoft.com/office/powerpoint/2010/main" val="30502071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1322" y="6163612"/>
            <a:ext cx="11653522" cy="425495"/>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882" dirty="0">
                <a:gradFill>
                  <a:gsLst>
                    <a:gs pos="0">
                      <a:schemeClr val="tx1"/>
                    </a:gs>
                    <a:gs pos="100000">
                      <a:schemeClr val="tx1"/>
                    </a:gs>
                  </a:gsLst>
                  <a:lin ang="5400000" scaled="0"/>
                </a:gradFill>
                <a:cs typeface="Segoe UI" pitchFamily="34" charset="0"/>
              </a:rPr>
              <a:t>© 2019 Microsoft Corporation. All rights reserved. </a:t>
            </a:r>
          </a:p>
        </p:txBody>
      </p:sp>
      <p:pic>
        <p:nvPicPr>
          <p:cNvPr id="6" name="Picture 5">
            <a:extLst>
              <a:ext uri="{FF2B5EF4-FFF2-40B4-BE49-F238E27FC236}">
                <a16:creationId xmlns:a16="http://schemas.microsoft.com/office/drawing/2014/main" id="{EF84F361-4BD3-44DC-9BED-A6ED52984B3B}"/>
              </a:ext>
            </a:extLst>
          </p:cNvPr>
          <p:cNvPicPr>
            <a:picLocks noChangeAspect="1"/>
          </p:cNvPicPr>
          <p:nvPr userDrawn="1"/>
        </p:nvPicPr>
        <p:blipFill rotWithShape="1">
          <a:blip r:embed="rId2"/>
          <a:srcRect l="7914"/>
          <a:stretch/>
        </p:blipFill>
        <p:spPr>
          <a:xfrm>
            <a:off x="112054" y="2296913"/>
            <a:ext cx="4880440" cy="2375795"/>
          </a:xfrm>
          <a:prstGeom prst="rect">
            <a:avLst/>
          </a:prstGeom>
        </p:spPr>
      </p:pic>
    </p:spTree>
    <p:extLst>
      <p:ext uri="{BB962C8B-B14F-4D97-AF65-F5344CB8AC3E}">
        <p14:creationId xmlns:p14="http://schemas.microsoft.com/office/powerpoint/2010/main" val="38098092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47">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81645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75553230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2283580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7559712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Projects of 4">
    <p:spTree>
      <p:nvGrpSpPr>
        <p:cNvPr id="1" name=""/>
        <p:cNvGrpSpPr/>
        <p:nvPr/>
      </p:nvGrpSpPr>
      <p:grpSpPr>
        <a:xfrm>
          <a:off x="0" y="0"/>
          <a:ext cx="0" cy="0"/>
          <a:chOff x="0" y="0"/>
          <a:chExt cx="0" cy="0"/>
        </a:xfrm>
      </p:grpSpPr>
      <p:sp>
        <p:nvSpPr>
          <p:cNvPr id="12" name="Picture Placeholder 13"/>
          <p:cNvSpPr>
            <a:spLocks noGrp="1"/>
          </p:cNvSpPr>
          <p:nvPr>
            <p:ph type="pic" sz="quarter" idx="14"/>
          </p:nvPr>
        </p:nvSpPr>
        <p:spPr>
          <a:xfrm>
            <a:off x="9722980" y="4622275"/>
            <a:ext cx="2469020"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endParaRPr lang="en-US"/>
          </a:p>
        </p:txBody>
      </p:sp>
      <p:sp>
        <p:nvSpPr>
          <p:cNvPr id="13" name="Picture Placeholder 13"/>
          <p:cNvSpPr>
            <a:spLocks noGrp="1"/>
          </p:cNvSpPr>
          <p:nvPr>
            <p:ph type="pic" sz="quarter" idx="15"/>
          </p:nvPr>
        </p:nvSpPr>
        <p:spPr>
          <a:xfrm>
            <a:off x="2431592" y="2386549"/>
            <a:ext cx="2431604"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endParaRPr lang="en-US"/>
          </a:p>
        </p:txBody>
      </p:sp>
      <p:sp>
        <p:nvSpPr>
          <p:cNvPr id="14" name="Picture Placeholder 13"/>
          <p:cNvSpPr>
            <a:spLocks noGrp="1"/>
          </p:cNvSpPr>
          <p:nvPr>
            <p:ph type="pic" sz="quarter" idx="17"/>
          </p:nvPr>
        </p:nvSpPr>
        <p:spPr>
          <a:xfrm>
            <a:off x="0" y="4622275"/>
            <a:ext cx="2431604"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endParaRPr lang="en-US"/>
          </a:p>
        </p:txBody>
      </p:sp>
      <p:sp>
        <p:nvSpPr>
          <p:cNvPr id="15" name="Picture Placeholder 13"/>
          <p:cNvSpPr>
            <a:spLocks noGrp="1"/>
          </p:cNvSpPr>
          <p:nvPr>
            <p:ph type="pic" sz="quarter" idx="18"/>
          </p:nvPr>
        </p:nvSpPr>
        <p:spPr>
          <a:xfrm>
            <a:off x="7293088" y="2386549"/>
            <a:ext cx="2431604"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endParaRPr lang="en-US"/>
          </a:p>
        </p:txBody>
      </p:sp>
      <p:sp>
        <p:nvSpPr>
          <p:cNvPr id="16" name="Picture Placeholder 13"/>
          <p:cNvSpPr>
            <a:spLocks noGrp="1"/>
          </p:cNvSpPr>
          <p:nvPr>
            <p:ph type="pic" sz="quarter" idx="19"/>
          </p:nvPr>
        </p:nvSpPr>
        <p:spPr>
          <a:xfrm>
            <a:off x="4863197" y="4622275"/>
            <a:ext cx="2431604" cy="2235726"/>
          </a:xfrm>
          <a:prstGeom prst="rect">
            <a:avLst/>
          </a:prstGeom>
          <a:effectLst/>
        </p:spPr>
        <p:txBody>
          <a:bodyPr>
            <a:normAutofit/>
          </a:bodyPr>
          <a:lstStyle>
            <a:lvl1pPr marL="0" indent="0">
              <a:buNone/>
              <a:defRPr sz="1300" b="0" i="0">
                <a:ln>
                  <a:noFill/>
                </a:ln>
                <a:solidFill>
                  <a:schemeClr val="bg1">
                    <a:lumMod val="85000"/>
                  </a:schemeClr>
                </a:solidFill>
                <a:latin typeface="Poppins Light" charset="0"/>
                <a:ea typeface="Poppins Light" charset="0"/>
                <a:cs typeface="Poppins Light" charset="0"/>
              </a:defRPr>
            </a:lvl1pPr>
          </a:lstStyle>
          <a:p>
            <a:endParaRPr lang="en-US"/>
          </a:p>
        </p:txBody>
      </p:sp>
    </p:spTree>
    <p:extLst>
      <p:ext uri="{BB962C8B-B14F-4D97-AF65-F5344CB8AC3E}">
        <p14:creationId xmlns:p14="http://schemas.microsoft.com/office/powerpoint/2010/main" val="1081865075"/>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26" Type="http://schemas.openxmlformats.org/officeDocument/2006/relationships/slideLayout" Target="../slideLayouts/slideLayout55.xml"/><Relationship Id="rId3" Type="http://schemas.openxmlformats.org/officeDocument/2006/relationships/slideLayout" Target="../slideLayouts/slideLayout32.xml"/><Relationship Id="rId21" Type="http://schemas.openxmlformats.org/officeDocument/2006/relationships/slideLayout" Target="../slideLayouts/slideLayout50.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5" Type="http://schemas.openxmlformats.org/officeDocument/2006/relationships/slideLayout" Target="../slideLayouts/slideLayout54.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slideLayout" Target="../slideLayouts/slideLayout49.xml"/><Relationship Id="rId29" Type="http://schemas.openxmlformats.org/officeDocument/2006/relationships/slideLayout" Target="../slideLayouts/slideLayout58.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24" Type="http://schemas.openxmlformats.org/officeDocument/2006/relationships/slideLayout" Target="../slideLayouts/slideLayout53.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23" Type="http://schemas.openxmlformats.org/officeDocument/2006/relationships/slideLayout" Target="../slideLayouts/slideLayout52.xml"/><Relationship Id="rId28" Type="http://schemas.openxmlformats.org/officeDocument/2006/relationships/slideLayout" Target="../slideLayouts/slideLayout57.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31" Type="http://schemas.openxmlformats.org/officeDocument/2006/relationships/theme" Target="../theme/theme3.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 Id="rId22" Type="http://schemas.openxmlformats.org/officeDocument/2006/relationships/slideLayout" Target="../slideLayouts/slideLayout51.xml"/><Relationship Id="rId27" Type="http://schemas.openxmlformats.org/officeDocument/2006/relationships/slideLayout" Target="../slideLayouts/slideLayout56.xml"/><Relationship Id="rId30"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9" y="291114"/>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82"/>
            <a:ext cx="11653521"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2" y="6558796"/>
            <a:ext cx="3859607" cy="134483"/>
          </a:xfrm>
          <a:prstGeom prst="rect">
            <a:avLst/>
          </a:prstGeom>
        </p:spPr>
        <p:txBody>
          <a:bodyPr vert="horz" lIns="0" tIns="0" rIns="91440" bIns="0" rtlCol="0" anchor="ctr"/>
          <a:lstStyle>
            <a:lvl1pPr marL="0" algn="l" defTabSz="685692"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8" y="6558796"/>
            <a:ext cx="555596"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40408449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85" r:id="rId3"/>
    <p:sldLayoutId id="2147483695" r:id="rId4"/>
    <p:sldLayoutId id="2147483687" r:id="rId5"/>
    <p:sldLayoutId id="2147483689" r:id="rId6"/>
    <p:sldLayoutId id="2147483690" r:id="rId7"/>
    <p:sldLayoutId id="2147483693" r:id="rId8"/>
    <p:sldLayoutId id="2147483715" r:id="rId9"/>
    <p:sldLayoutId id="2147483716" r:id="rId10"/>
    <p:sldLayoutId id="2147483718" r:id="rId11"/>
  </p:sldLayoutIdLst>
  <p:transition>
    <p:fade/>
  </p:transition>
  <p:hf sldNum="0" hdr="0" dt="0"/>
  <p:txStyles>
    <p:titleStyle>
      <a:lvl1pPr algn="l" defTabSz="685692"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0" marR="0" indent="-252080" algn="l" defTabSz="685692"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68" marR="0" indent="-177389"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82"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35"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288" marR="0" indent="-168053" algn="l" defTabSz="685692"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65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01"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347"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193" indent="-171423" algn="l" defTabSz="685692"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92" rtl="0" eaLnBrk="1" latinLnBrk="0" hangingPunct="1">
        <a:defRPr sz="1324" kern="1200">
          <a:solidFill>
            <a:schemeClr val="tx1"/>
          </a:solidFill>
          <a:latin typeface="+mn-lt"/>
          <a:ea typeface="+mn-ea"/>
          <a:cs typeface="+mn-cs"/>
        </a:defRPr>
      </a:lvl1pPr>
      <a:lvl2pPr marL="342847" algn="l" defTabSz="685692" rtl="0" eaLnBrk="1" latinLnBrk="0" hangingPunct="1">
        <a:defRPr sz="1324" kern="1200">
          <a:solidFill>
            <a:schemeClr val="tx1"/>
          </a:solidFill>
          <a:latin typeface="+mn-lt"/>
          <a:ea typeface="+mn-ea"/>
          <a:cs typeface="+mn-cs"/>
        </a:defRPr>
      </a:lvl2pPr>
      <a:lvl3pPr marL="685692" algn="l" defTabSz="685692" rtl="0" eaLnBrk="1" latinLnBrk="0" hangingPunct="1">
        <a:defRPr sz="1324" kern="1200">
          <a:solidFill>
            <a:schemeClr val="tx1"/>
          </a:solidFill>
          <a:latin typeface="+mn-lt"/>
          <a:ea typeface="+mn-ea"/>
          <a:cs typeface="+mn-cs"/>
        </a:defRPr>
      </a:lvl3pPr>
      <a:lvl4pPr marL="1028540" algn="l" defTabSz="685692" rtl="0" eaLnBrk="1" latinLnBrk="0" hangingPunct="1">
        <a:defRPr sz="1324" kern="1200">
          <a:solidFill>
            <a:schemeClr val="tx1"/>
          </a:solidFill>
          <a:latin typeface="+mn-lt"/>
          <a:ea typeface="+mn-ea"/>
          <a:cs typeface="+mn-cs"/>
        </a:defRPr>
      </a:lvl4pPr>
      <a:lvl5pPr marL="1371383" algn="l" defTabSz="685692" rtl="0" eaLnBrk="1" latinLnBrk="0" hangingPunct="1">
        <a:defRPr sz="1324" kern="1200">
          <a:solidFill>
            <a:schemeClr val="tx1"/>
          </a:solidFill>
          <a:latin typeface="+mn-lt"/>
          <a:ea typeface="+mn-ea"/>
          <a:cs typeface="+mn-cs"/>
        </a:defRPr>
      </a:lvl5pPr>
      <a:lvl6pPr marL="1714232" algn="l" defTabSz="685692" rtl="0" eaLnBrk="1" latinLnBrk="0" hangingPunct="1">
        <a:defRPr sz="1324" kern="1200">
          <a:solidFill>
            <a:schemeClr val="tx1"/>
          </a:solidFill>
          <a:latin typeface="+mn-lt"/>
          <a:ea typeface="+mn-ea"/>
          <a:cs typeface="+mn-cs"/>
        </a:defRPr>
      </a:lvl6pPr>
      <a:lvl7pPr marL="2057077" algn="l" defTabSz="685692" rtl="0" eaLnBrk="1" latinLnBrk="0" hangingPunct="1">
        <a:defRPr sz="1324" kern="1200">
          <a:solidFill>
            <a:schemeClr val="tx1"/>
          </a:solidFill>
          <a:latin typeface="+mn-lt"/>
          <a:ea typeface="+mn-ea"/>
          <a:cs typeface="+mn-cs"/>
        </a:defRPr>
      </a:lvl7pPr>
      <a:lvl8pPr marL="2399923" algn="l" defTabSz="685692" rtl="0" eaLnBrk="1" latinLnBrk="0" hangingPunct="1">
        <a:defRPr sz="1324" kern="1200">
          <a:solidFill>
            <a:schemeClr val="tx1"/>
          </a:solidFill>
          <a:latin typeface="+mn-lt"/>
          <a:ea typeface="+mn-ea"/>
          <a:cs typeface="+mn-cs"/>
        </a:defRPr>
      </a:lvl8pPr>
      <a:lvl9pPr marL="2742770" algn="l" defTabSz="685692"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4">
          <p15:clr>
            <a:srgbClr val="A4A3A4"/>
          </p15:clr>
        </p15:guide>
        <p15:guide id="17" pos="4780">
          <p15:clr>
            <a:srgbClr val="A4A3A4"/>
          </p15:clr>
        </p15:guide>
        <p15:guide id="18" pos="5356">
          <p15:clr>
            <a:srgbClr val="A4A3A4"/>
          </p15:clr>
        </p15:guide>
        <p15:guide id="19" pos="5932">
          <p15:clr>
            <a:srgbClr val="A4A3A4"/>
          </p15:clr>
        </p15:guide>
        <p15:guide id="20" pos="6508">
          <p15:clr>
            <a:srgbClr val="A4A3A4"/>
          </p15:clr>
        </p15:guide>
        <p15:guide id="21" pos="7084">
          <p15:clr>
            <a:srgbClr val="A4A3A4"/>
          </p15:clr>
        </p15:guide>
        <p15:guide id="22" pos="7660">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837961"/>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887" y="288697"/>
            <a:ext cx="10545612" cy="1143000"/>
          </a:xfrm>
          <a:prstGeom prst="rect">
            <a:avLst/>
          </a:prstGeom>
        </p:spPr>
        <p:txBody>
          <a:bodyPr vert="horz" lIns="146288" tIns="73144" rIns="146288" bIns="73144" rtlCol="0" anchor="t" anchorCtr="0">
            <a:normAutofit/>
          </a:bodyPr>
          <a:lstStyle/>
          <a:p>
            <a:r>
              <a:rPr lang="en-US"/>
              <a:t>Click to edit Master title style</a:t>
            </a:r>
          </a:p>
        </p:txBody>
      </p:sp>
      <p:sp>
        <p:nvSpPr>
          <p:cNvPr id="3" name="Text Placeholder 2"/>
          <p:cNvSpPr>
            <a:spLocks noGrp="1"/>
          </p:cNvSpPr>
          <p:nvPr>
            <p:ph type="body" idx="1"/>
          </p:nvPr>
        </p:nvSpPr>
        <p:spPr>
          <a:xfrm>
            <a:off x="292204" y="1623130"/>
            <a:ext cx="10512872" cy="2581637"/>
          </a:xfrm>
          <a:prstGeom prst="rect">
            <a:avLst/>
          </a:prstGeom>
        </p:spPr>
        <p:txBody>
          <a:bodyPr vert="horz" lIns="146288" tIns="73144" rIns="146288" bIns="73144" rtlCol="0">
            <a:normAutofit/>
          </a:bodyPr>
          <a:lstStyle/>
          <a:p>
            <a:pPr marL="166514" lvl="0" indent="-166514" algn="l" defTabSz="498603" rtl="0" eaLnBrk="1" latinLnBrk="0" hangingPunct="1">
              <a:lnSpc>
                <a:spcPct val="114000"/>
              </a:lnSpc>
              <a:spcBef>
                <a:spcPct val="20000"/>
              </a:spcBef>
              <a:buClr>
                <a:schemeClr val="accent4"/>
              </a:buClr>
              <a:buFont typeface="Arial" panose="020B0604020202020204" pitchFamily="34" charset="0"/>
              <a:buChar char="•"/>
            </a:pPr>
            <a:r>
              <a:rPr lang="en-US"/>
              <a:t>Level 1</a:t>
            </a:r>
          </a:p>
          <a:p>
            <a:pPr marL="334586" lvl="1" indent="-171182" algn="l" defTabSz="498603" rtl="0" eaLnBrk="1" latinLnBrk="0" hangingPunct="1">
              <a:spcBef>
                <a:spcPct val="20000"/>
              </a:spcBef>
              <a:buClr>
                <a:schemeClr val="accent4"/>
              </a:buClr>
              <a:buFont typeface="Arial" panose="020B0604020202020204" pitchFamily="34" charset="0"/>
              <a:buChar char="•"/>
            </a:pPr>
            <a:r>
              <a:rPr lang="en-US"/>
              <a:t>Level 2</a:t>
            </a:r>
          </a:p>
          <a:p>
            <a:pPr marL="501099" lvl="2" indent="-174294" algn="l" defTabSz="498603" rtl="0" eaLnBrk="1" latinLnBrk="0" hangingPunct="1">
              <a:spcBef>
                <a:spcPct val="20000"/>
              </a:spcBef>
              <a:buClr>
                <a:schemeClr val="accent4"/>
              </a:buClr>
              <a:buFont typeface="Arial" panose="020B0604020202020204" pitchFamily="34" charset="0"/>
              <a:buChar char="•"/>
            </a:pPr>
            <a:r>
              <a:rPr lang="en-US"/>
              <a:t>Level 3</a:t>
            </a:r>
          </a:p>
          <a:p>
            <a:pPr marL="622483" lvl="3" indent="-130721" algn="l" defTabSz="498603" rtl="0" eaLnBrk="1" latinLnBrk="0" hangingPunct="1">
              <a:spcBef>
                <a:spcPct val="20000"/>
              </a:spcBef>
              <a:buClr>
                <a:schemeClr val="accent4"/>
              </a:buClr>
              <a:buFont typeface="Arial" panose="020B0604020202020204" pitchFamily="34" charset="0"/>
              <a:buChar char="•"/>
            </a:pPr>
            <a:r>
              <a:rPr lang="en-US"/>
              <a:t>Level 4</a:t>
            </a:r>
          </a:p>
        </p:txBody>
      </p:sp>
      <p:sp>
        <p:nvSpPr>
          <p:cNvPr id="4" name="Slide Number Placeholder 3">
            <a:extLst>
              <a:ext uri="{FF2B5EF4-FFF2-40B4-BE49-F238E27FC236}">
                <a16:creationId xmlns:a16="http://schemas.microsoft.com/office/drawing/2014/main" id="{46EC9BE8-840A-4B81-902E-59E12B334EC8}"/>
              </a:ext>
            </a:extLst>
          </p:cNvPr>
          <p:cNvSpPr>
            <a:spLocks noGrp="1"/>
          </p:cNvSpPr>
          <p:nvPr>
            <p:ph type="sldNum" sz="quarter" idx="4"/>
          </p:nvPr>
        </p:nvSpPr>
        <p:spPr>
          <a:xfrm>
            <a:off x="11329392" y="6356803"/>
            <a:ext cx="682158" cy="364224"/>
          </a:xfrm>
          <a:prstGeom prst="rect">
            <a:avLst/>
          </a:prstGeom>
        </p:spPr>
        <p:txBody>
          <a:bodyPr vert="horz" lIns="91440" tIns="45720" rIns="91440" bIns="45720" rtlCol="0" anchor="ctr"/>
          <a:lstStyle>
            <a:lvl1pPr algn="r">
              <a:defRPr sz="686">
                <a:solidFill>
                  <a:schemeClr val="accent2"/>
                </a:solidFill>
              </a:defRPr>
            </a:lvl1pPr>
          </a:lstStyle>
          <a:p>
            <a:fld id="{6917C22C-C5D7-4539-A137-217872CE6377}" type="slidenum">
              <a:rPr lang="en-US" smtClean="0"/>
              <a:pPr/>
              <a:t>‹#›</a:t>
            </a:fld>
            <a:endParaRPr lang="en-US"/>
          </a:p>
        </p:txBody>
      </p:sp>
    </p:spTree>
    <p:extLst>
      <p:ext uri="{BB962C8B-B14F-4D97-AF65-F5344CB8AC3E}">
        <p14:creationId xmlns:p14="http://schemas.microsoft.com/office/powerpoint/2010/main" val="3537418582"/>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 id="2147483741" r:id="rId19"/>
    <p:sldLayoutId id="2147483742" r:id="rId20"/>
    <p:sldLayoutId id="2147483743" r:id="rId21"/>
    <p:sldLayoutId id="2147483744" r:id="rId22"/>
    <p:sldLayoutId id="2147483745" r:id="rId23"/>
    <p:sldLayoutId id="2147483746" r:id="rId24"/>
    <p:sldLayoutId id="2147483747" r:id="rId25"/>
    <p:sldLayoutId id="2147483748" r:id="rId26"/>
    <p:sldLayoutId id="2147483749" r:id="rId27"/>
    <p:sldLayoutId id="2147483750" r:id="rId28"/>
    <p:sldLayoutId id="2147483751" r:id="rId29"/>
    <p:sldLayoutId id="2147483752" r:id="rId30"/>
  </p:sldLayoutIdLst>
  <p:transition>
    <p:fade/>
  </p:transition>
  <p:hf hdr="0" ftr="0" dt="0"/>
  <p:txStyles>
    <p:titleStyle>
      <a:lvl1pPr marL="0" indent="0" algn="l" defTabSz="498603" rtl="0" eaLnBrk="1" latinLnBrk="0" hangingPunct="1">
        <a:lnSpc>
          <a:spcPct val="90000"/>
        </a:lnSpc>
        <a:spcBef>
          <a:spcPts val="0"/>
        </a:spcBef>
        <a:spcAft>
          <a:spcPts val="0"/>
        </a:spcAft>
        <a:buFont typeface="Arial"/>
        <a:buNone/>
        <a:defRPr lang="en-US" sz="3529" b="1" kern="1200" cap="none" spc="-98" baseline="0" dirty="0">
          <a:solidFill>
            <a:srgbClr val="505050"/>
          </a:solidFill>
          <a:latin typeface="Segoe UI Semibold" panose="020B0702040204020203" pitchFamily="34" charset="0"/>
          <a:ea typeface="+mn-ea"/>
          <a:cs typeface="Segoe UI Semibold" panose="020B0702040204020203" pitchFamily="34" charset="0"/>
        </a:defRPr>
      </a:lvl1pPr>
    </p:titleStyle>
    <p:bodyStyle>
      <a:lvl1pPr marL="280118" indent="-280118" algn="l" defTabSz="498603" rtl="0" eaLnBrk="1" latinLnBrk="0" hangingPunct="1">
        <a:lnSpc>
          <a:spcPct val="114000"/>
        </a:lnSpc>
        <a:spcBef>
          <a:spcPct val="20000"/>
        </a:spcBef>
        <a:buClrTx/>
        <a:buFont typeface="Wingdings" panose="05000000000000000000" pitchFamily="2" charset="2"/>
        <a:buChar char="§"/>
        <a:defRPr lang="en-US" sz="1961" b="0" kern="1200" cap="none" spc="0" baseline="0" dirty="0">
          <a:solidFill>
            <a:schemeClr val="tx1"/>
          </a:solidFill>
          <a:latin typeface="Segoe UI" panose="020B0502040204020203" pitchFamily="34" charset="0"/>
          <a:ea typeface="+mn-ea"/>
          <a:cs typeface="Segoe UI" panose="020B0502040204020203" pitchFamily="34" charset="0"/>
        </a:defRPr>
      </a:lvl1pPr>
      <a:lvl2pPr marL="443519" indent="-280118" algn="l" defTabSz="498603" rtl="0" eaLnBrk="1" latinLnBrk="0" hangingPunct="1">
        <a:spcBef>
          <a:spcPct val="20000"/>
        </a:spcBef>
        <a:buClrTx/>
        <a:buFont typeface="Wingdings" panose="05000000000000000000" pitchFamily="2" charset="2"/>
        <a:buChar char="§"/>
        <a:defRPr sz="1961" kern="1200">
          <a:solidFill>
            <a:schemeClr val="tx1"/>
          </a:solidFill>
          <a:latin typeface="Segoe UI" panose="020B0502040204020203" pitchFamily="34" charset="0"/>
          <a:ea typeface="+mn-ea"/>
          <a:cs typeface="Segoe UI" panose="020B0502040204020203" pitchFamily="34" charset="0"/>
        </a:defRPr>
      </a:lvl2pPr>
      <a:lvl3pPr marL="606919" indent="-280118" algn="l" defTabSz="498603" rtl="0" eaLnBrk="1" latinLnBrk="0" hangingPunct="1">
        <a:spcBef>
          <a:spcPct val="20000"/>
        </a:spcBef>
        <a:buClrTx/>
        <a:buFont typeface="Wingdings" panose="05000000000000000000" pitchFamily="2" charset="2"/>
        <a:buChar char="§"/>
        <a:defRPr sz="1961" kern="1200" baseline="0">
          <a:solidFill>
            <a:schemeClr val="tx1"/>
          </a:solidFill>
          <a:latin typeface="Segoe UI" panose="020B0502040204020203" pitchFamily="34" charset="0"/>
          <a:ea typeface="+mn-ea"/>
          <a:cs typeface="Segoe UI" panose="020B0502040204020203" pitchFamily="34" charset="0"/>
        </a:defRPr>
      </a:lvl3pPr>
      <a:lvl4pPr marL="771879" indent="-280118" algn="l" defTabSz="498603" rtl="0" eaLnBrk="1" latinLnBrk="0" hangingPunct="1">
        <a:spcBef>
          <a:spcPct val="20000"/>
        </a:spcBef>
        <a:buClrTx/>
        <a:buFont typeface="Wingdings" panose="05000000000000000000" pitchFamily="2" charset="2"/>
        <a:buChar char="§"/>
        <a:defRPr sz="1961" kern="1200">
          <a:solidFill>
            <a:schemeClr val="tx1"/>
          </a:solidFill>
          <a:latin typeface="Segoe UI" panose="020B0502040204020203" pitchFamily="34" charset="0"/>
          <a:ea typeface="+mn-ea"/>
          <a:cs typeface="Segoe UI" panose="020B0502040204020203" pitchFamily="34" charset="0"/>
        </a:defRPr>
      </a:lvl4pPr>
      <a:lvl5pPr marL="1994410" indent="0" algn="l" defTabSz="498603" rtl="0" eaLnBrk="1" latinLnBrk="0" hangingPunct="1">
        <a:spcBef>
          <a:spcPct val="20000"/>
        </a:spcBef>
        <a:buFont typeface="Arial"/>
        <a:buNone/>
        <a:defRPr sz="1364" kern="1200">
          <a:solidFill>
            <a:schemeClr val="tx1"/>
          </a:solidFill>
          <a:latin typeface="+mn-lt"/>
          <a:ea typeface="+mn-ea"/>
          <a:cs typeface="+mn-cs"/>
        </a:defRPr>
      </a:lvl5pPr>
      <a:lvl6pPr marL="2742316" indent="-249301" algn="l" defTabSz="498603" rtl="0" eaLnBrk="1" latinLnBrk="0" hangingPunct="1">
        <a:spcBef>
          <a:spcPct val="20000"/>
        </a:spcBef>
        <a:buFont typeface="Arial"/>
        <a:buChar char="•"/>
        <a:defRPr sz="2181" kern="1200">
          <a:solidFill>
            <a:schemeClr val="tx1"/>
          </a:solidFill>
          <a:latin typeface="+mn-lt"/>
          <a:ea typeface="+mn-ea"/>
          <a:cs typeface="+mn-cs"/>
        </a:defRPr>
      </a:lvl6pPr>
      <a:lvl7pPr marL="3240917" indent="-249301" algn="l" defTabSz="498603" rtl="0" eaLnBrk="1" latinLnBrk="0" hangingPunct="1">
        <a:spcBef>
          <a:spcPct val="20000"/>
        </a:spcBef>
        <a:buFont typeface="Arial"/>
        <a:buChar char="•"/>
        <a:defRPr sz="2181" kern="1200">
          <a:solidFill>
            <a:schemeClr val="tx1"/>
          </a:solidFill>
          <a:latin typeface="+mn-lt"/>
          <a:ea typeface="+mn-ea"/>
          <a:cs typeface="+mn-cs"/>
        </a:defRPr>
      </a:lvl7pPr>
      <a:lvl8pPr marL="3739518" indent="-249301" algn="l" defTabSz="498603" rtl="0" eaLnBrk="1" latinLnBrk="0" hangingPunct="1">
        <a:spcBef>
          <a:spcPct val="20000"/>
        </a:spcBef>
        <a:buFont typeface="Arial"/>
        <a:buChar char="•"/>
        <a:defRPr sz="2181" kern="1200">
          <a:solidFill>
            <a:schemeClr val="tx1"/>
          </a:solidFill>
          <a:latin typeface="+mn-lt"/>
          <a:ea typeface="+mn-ea"/>
          <a:cs typeface="+mn-cs"/>
        </a:defRPr>
      </a:lvl8pPr>
      <a:lvl9pPr marL="4238121" indent="-249301" algn="l" defTabSz="498603" rtl="0" eaLnBrk="1" latinLnBrk="0" hangingPunct="1">
        <a:spcBef>
          <a:spcPct val="20000"/>
        </a:spcBef>
        <a:buFont typeface="Arial"/>
        <a:buChar char="•"/>
        <a:defRPr sz="2181" kern="1200">
          <a:solidFill>
            <a:schemeClr val="tx1"/>
          </a:solidFill>
          <a:latin typeface="+mn-lt"/>
          <a:ea typeface="+mn-ea"/>
          <a:cs typeface="+mn-cs"/>
        </a:defRPr>
      </a:lvl9pPr>
    </p:bodyStyle>
    <p:otherStyle>
      <a:defPPr>
        <a:defRPr lang="en-US"/>
      </a:defPPr>
      <a:lvl1pPr marL="0" algn="l" defTabSz="498603" rtl="0" eaLnBrk="1" latinLnBrk="0" hangingPunct="1">
        <a:defRPr sz="1977" kern="1200">
          <a:solidFill>
            <a:schemeClr val="tx1"/>
          </a:solidFill>
          <a:latin typeface="+mn-lt"/>
          <a:ea typeface="+mn-ea"/>
          <a:cs typeface="+mn-cs"/>
        </a:defRPr>
      </a:lvl1pPr>
      <a:lvl2pPr marL="498603" algn="l" defTabSz="498603" rtl="0" eaLnBrk="1" latinLnBrk="0" hangingPunct="1">
        <a:defRPr sz="1977" kern="1200">
          <a:solidFill>
            <a:schemeClr val="tx1"/>
          </a:solidFill>
          <a:latin typeface="+mn-lt"/>
          <a:ea typeface="+mn-ea"/>
          <a:cs typeface="+mn-cs"/>
        </a:defRPr>
      </a:lvl2pPr>
      <a:lvl3pPr marL="997205" algn="l" defTabSz="498603" rtl="0" eaLnBrk="1" latinLnBrk="0" hangingPunct="1">
        <a:defRPr sz="1977" kern="1200">
          <a:solidFill>
            <a:schemeClr val="tx1"/>
          </a:solidFill>
          <a:latin typeface="+mn-lt"/>
          <a:ea typeface="+mn-ea"/>
          <a:cs typeface="+mn-cs"/>
        </a:defRPr>
      </a:lvl3pPr>
      <a:lvl4pPr marL="1495807" algn="l" defTabSz="498603" rtl="0" eaLnBrk="1" latinLnBrk="0" hangingPunct="1">
        <a:defRPr sz="1977" kern="1200">
          <a:solidFill>
            <a:schemeClr val="tx1"/>
          </a:solidFill>
          <a:latin typeface="+mn-lt"/>
          <a:ea typeface="+mn-ea"/>
          <a:cs typeface="+mn-cs"/>
        </a:defRPr>
      </a:lvl4pPr>
      <a:lvl5pPr marL="1994410" algn="l" defTabSz="498603" rtl="0" eaLnBrk="1" latinLnBrk="0" hangingPunct="1">
        <a:defRPr sz="1977" kern="1200">
          <a:solidFill>
            <a:schemeClr val="tx1"/>
          </a:solidFill>
          <a:latin typeface="+mn-lt"/>
          <a:ea typeface="+mn-ea"/>
          <a:cs typeface="+mn-cs"/>
        </a:defRPr>
      </a:lvl5pPr>
      <a:lvl6pPr marL="2493013" algn="l" defTabSz="498603" rtl="0" eaLnBrk="1" latinLnBrk="0" hangingPunct="1">
        <a:defRPr sz="1977" kern="1200">
          <a:solidFill>
            <a:schemeClr val="tx1"/>
          </a:solidFill>
          <a:latin typeface="+mn-lt"/>
          <a:ea typeface="+mn-ea"/>
          <a:cs typeface="+mn-cs"/>
        </a:defRPr>
      </a:lvl6pPr>
      <a:lvl7pPr marL="2991616" algn="l" defTabSz="498603" rtl="0" eaLnBrk="1" latinLnBrk="0" hangingPunct="1">
        <a:defRPr sz="1977" kern="1200">
          <a:solidFill>
            <a:schemeClr val="tx1"/>
          </a:solidFill>
          <a:latin typeface="+mn-lt"/>
          <a:ea typeface="+mn-ea"/>
          <a:cs typeface="+mn-cs"/>
        </a:defRPr>
      </a:lvl7pPr>
      <a:lvl8pPr marL="3490220" algn="l" defTabSz="498603" rtl="0" eaLnBrk="1" latinLnBrk="0" hangingPunct="1">
        <a:defRPr sz="1977" kern="1200">
          <a:solidFill>
            <a:schemeClr val="tx1"/>
          </a:solidFill>
          <a:latin typeface="+mn-lt"/>
          <a:ea typeface="+mn-ea"/>
          <a:cs typeface="+mn-cs"/>
        </a:defRPr>
      </a:lvl8pPr>
      <a:lvl9pPr marL="3988821" algn="l" defTabSz="498603" rtl="0" eaLnBrk="1" latinLnBrk="0" hangingPunct="1">
        <a:defRPr sz="1977" kern="1200">
          <a:solidFill>
            <a:schemeClr val="tx1"/>
          </a:solidFill>
          <a:latin typeface="+mn-lt"/>
          <a:ea typeface="+mn-ea"/>
          <a:cs typeface="+mn-cs"/>
        </a:defRPr>
      </a:lvl9pPr>
    </p:otherStyle>
  </p:txStyles>
  <p:extLst mod="1">
    <p:ext uri="{27BBF7A9-308A-43DC-89C8-2F10F3537804}">
      <p15:sldGuideLst xmlns:p15="http://schemas.microsoft.com/office/powerpoint/2012/main">
        <p15:guide id="4" orient="horz" pos="2203">
          <p15:clr>
            <a:srgbClr val="F26B43"/>
          </p15:clr>
        </p15:guide>
        <p15:guide id="5" pos="3917">
          <p15:clr>
            <a:srgbClr val="F26B43"/>
          </p15:clr>
        </p15:guide>
        <p15:guide id="7" orient="horz" pos="283">
          <p15:clr>
            <a:srgbClr val="F26B43"/>
          </p15:clr>
        </p15:guide>
        <p15:guide id="8" pos="7541">
          <p15:clr>
            <a:srgbClr val="F26B43"/>
          </p15:clr>
        </p15:guide>
        <p15:guide id="9" pos="288">
          <p15:clr>
            <a:srgbClr val="F26B43"/>
          </p15:clr>
        </p15:guide>
        <p15:guide id="10" orient="horz" pos="4112">
          <p15:clr>
            <a:srgbClr val="F26B43"/>
          </p15:clr>
        </p15:guide>
        <p15:guide id="11" orient="horz" pos="1147">
          <p15:clr>
            <a:srgbClr val="F26B43"/>
          </p15:clr>
        </p15:guide>
        <p15:guide id="12" pos="4064">
          <p15:clr>
            <a:srgbClr val="F26B43"/>
          </p15:clr>
        </p15:guide>
        <p15:guide id="13" pos="377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3.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59.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endParaRPr lang="en-US" dirty="0"/>
          </a:p>
        </p:txBody>
      </p:sp>
      <p:sp>
        <p:nvSpPr>
          <p:cNvPr id="8" name="Text Placeholder 7"/>
          <p:cNvSpPr>
            <a:spLocks noGrp="1"/>
          </p:cNvSpPr>
          <p:nvPr>
            <p:ph type="body" sz="quarter" idx="13"/>
          </p:nvPr>
        </p:nvSpPr>
        <p:spPr>
          <a:xfrm>
            <a:off x="609982" y="1105053"/>
            <a:ext cx="10251982" cy="3725096"/>
          </a:xfrm>
        </p:spPr>
        <p:txBody>
          <a:bodyPr/>
          <a:lstStyle/>
          <a:p>
            <a:r>
              <a:rPr lang="en-US" dirty="0"/>
              <a:t>Envisioning Session</a:t>
            </a:r>
          </a:p>
          <a:p>
            <a:endParaRPr lang="en-US" dirty="0"/>
          </a:p>
        </p:txBody>
      </p:sp>
    </p:spTree>
    <p:extLst>
      <p:ext uri="{BB962C8B-B14F-4D97-AF65-F5344CB8AC3E}">
        <p14:creationId xmlns:p14="http://schemas.microsoft.com/office/powerpoint/2010/main" val="393066785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12142" y="136254"/>
            <a:ext cx="10296566" cy="868880"/>
          </a:xfrm>
          <a:prstGeom prst="rect">
            <a:avLst/>
          </a:prstGeom>
          <a:noFill/>
        </p:spPr>
        <p:txBody>
          <a:bodyPr wrap="square" lIns="179262" tIns="143409" rIns="179262" bIns="143409" rtlCol="0">
            <a:spAutoFit/>
          </a:bodyPr>
          <a:lstStyle/>
          <a:p>
            <a:pPr defTabSz="739467">
              <a:lnSpc>
                <a:spcPct val="80000"/>
              </a:lnSpc>
              <a:spcBef>
                <a:spcPct val="0"/>
              </a:spcBef>
              <a:spcAft>
                <a:spcPts val="588"/>
              </a:spcAft>
            </a:pPr>
            <a:r>
              <a:rPr lang="en-US" sz="4705" spc="-98" dirty="0">
                <a:ln w="3175">
                  <a:noFill/>
                </a:ln>
                <a:solidFill>
                  <a:schemeClr val="bg2"/>
                </a:solidFill>
                <a:latin typeface="+mj-lt"/>
                <a:cs typeface="Segoe UI" pitchFamily="34" charset="0"/>
              </a:rPr>
              <a:t>Deliver an Envisioning Session</a:t>
            </a:r>
          </a:p>
        </p:txBody>
      </p:sp>
      <p:sp>
        <p:nvSpPr>
          <p:cNvPr id="8" name="TextBox 7"/>
          <p:cNvSpPr txBox="1"/>
          <p:nvPr/>
        </p:nvSpPr>
        <p:spPr>
          <a:xfrm>
            <a:off x="269239" y="1368292"/>
            <a:ext cx="6200272" cy="4966415"/>
          </a:xfrm>
          <a:prstGeom prst="rect">
            <a:avLst/>
          </a:prstGeom>
          <a:noFill/>
        </p:spPr>
        <p:txBody>
          <a:bodyPr wrap="square" lIns="179285" tIns="143428" rIns="179285" bIns="143428" numCol="1" spcCol="457200" rtlCol="0">
            <a:spAutoFit/>
          </a:bodyPr>
          <a:lstStyle/>
          <a:p>
            <a:r>
              <a:rPr lang="en-US" sz="1568" dirty="0">
                <a:solidFill>
                  <a:schemeClr val="bg1"/>
                </a:solidFill>
              </a:rPr>
              <a:t>An envisioning session is a common agile methodology practice that is particularly important for AI engagements as it is up to the partner to help the customer realize the opportunities for AI in the customer’s problem statement.</a:t>
            </a:r>
            <a:endParaRPr lang="en-US" sz="1568" dirty="0">
              <a:solidFill>
                <a:schemeClr val="bg1"/>
              </a:solidFill>
              <a:latin typeface="Segoe UI (body)"/>
            </a:endParaRPr>
          </a:p>
          <a:p>
            <a:pPr>
              <a:spcBef>
                <a:spcPts val="1176"/>
              </a:spcBef>
            </a:pPr>
            <a:r>
              <a:rPr lang="en-US" sz="1568" dirty="0">
                <a:solidFill>
                  <a:schemeClr val="bg1"/>
                </a:solidFill>
                <a:latin typeface="Segoe UI (body)"/>
                <a:ea typeface="Times New Roman" panose="02020603050405020304" pitchFamily="18" charset="0"/>
                <a:cs typeface="Open Sans" panose="020B0606030504020204" pitchFamily="34" charset="0"/>
              </a:rPr>
              <a:t>The benefits of conducting an envisioning session are to:</a:t>
            </a:r>
            <a:endParaRPr lang="en-US" sz="1568" dirty="0">
              <a:solidFill>
                <a:schemeClr val="bg1"/>
              </a:solidFill>
              <a:latin typeface="Segoe UI (body)"/>
              <a:ea typeface="Calibri" panose="020F0502020204030204" pitchFamily="34" charset="0"/>
              <a:cs typeface="Times New Roman" panose="02020603050405020304" pitchFamily="18" charset="0"/>
            </a:endParaRPr>
          </a:p>
          <a:p>
            <a:pPr marL="336145" indent="-336145">
              <a:spcBef>
                <a:spcPts val="784"/>
              </a:spcBef>
              <a:buSzPts val="1100"/>
              <a:buFont typeface="Symbol" panose="05050102010706020507" pitchFamily="18" charset="2"/>
              <a:buChar char=""/>
              <a:tabLst>
                <a:tab pos="224097" algn="l"/>
                <a:tab pos="448193" algn="l"/>
              </a:tabLst>
            </a:pPr>
            <a:r>
              <a:rPr lang="de-DE" sz="1372" dirty="0">
                <a:solidFill>
                  <a:schemeClr val="bg1"/>
                </a:solidFill>
                <a:latin typeface="Segoe UI (body)"/>
                <a:ea typeface="Times New Roman" panose="02020603050405020304" pitchFamily="18" charset="0"/>
                <a:cs typeface="Times New Roman" panose="02020603050405020304" pitchFamily="18" charset="0"/>
              </a:rPr>
              <a:t>Answer fundamental business questions of what you will build, and a general sense of how.</a:t>
            </a:r>
            <a:endParaRPr lang="en-US" sz="1372" dirty="0">
              <a:solidFill>
                <a:schemeClr val="bg1"/>
              </a:solidFill>
              <a:latin typeface="Segoe UI (body)"/>
              <a:ea typeface="Times New Roman" panose="02020603050405020304" pitchFamily="18" charset="0"/>
              <a:cs typeface="Times New Roman" panose="02020603050405020304" pitchFamily="18" charset="0"/>
            </a:endParaRPr>
          </a:p>
          <a:p>
            <a:pPr marL="336145" indent="-336145">
              <a:spcBef>
                <a:spcPts val="784"/>
              </a:spcBef>
              <a:buSzPts val="1100"/>
              <a:buFont typeface="Symbol" panose="05050102010706020507" pitchFamily="18" charset="2"/>
              <a:buChar char=""/>
              <a:tabLst>
                <a:tab pos="224097" algn="l"/>
                <a:tab pos="448193" algn="l"/>
              </a:tabLst>
            </a:pPr>
            <a:r>
              <a:rPr lang="de-DE" sz="1372" dirty="0">
                <a:solidFill>
                  <a:schemeClr val="bg1"/>
                </a:solidFill>
                <a:latin typeface="Segoe UI (body)"/>
                <a:ea typeface="Times New Roman" panose="02020603050405020304" pitchFamily="18" charset="0"/>
                <a:cs typeface="Times New Roman" panose="02020603050405020304" pitchFamily="18" charset="0"/>
              </a:rPr>
              <a:t>Improve productivity on the project having identified and thought through the critical business issues facing the project.</a:t>
            </a:r>
            <a:endParaRPr lang="en-US" sz="1372" dirty="0">
              <a:solidFill>
                <a:schemeClr val="bg1"/>
              </a:solidFill>
              <a:latin typeface="Segoe UI (body)"/>
              <a:ea typeface="Times New Roman" panose="02020603050405020304" pitchFamily="18" charset="0"/>
              <a:cs typeface="Times New Roman" panose="02020603050405020304" pitchFamily="18" charset="0"/>
            </a:endParaRPr>
          </a:p>
          <a:p>
            <a:pPr marL="336145" indent="-336145">
              <a:spcBef>
                <a:spcPts val="784"/>
              </a:spcBef>
              <a:buSzPts val="1100"/>
              <a:buFont typeface="Symbol" panose="05050102010706020507" pitchFamily="18" charset="2"/>
              <a:buChar char=""/>
              <a:tabLst>
                <a:tab pos="224097" algn="l"/>
                <a:tab pos="448193" algn="l"/>
              </a:tabLst>
            </a:pPr>
            <a:r>
              <a:rPr lang="de-DE" sz="1372" dirty="0">
                <a:solidFill>
                  <a:schemeClr val="bg1"/>
                </a:solidFill>
                <a:latin typeface="Segoe UI (body)"/>
                <a:ea typeface="Times New Roman" panose="02020603050405020304" pitchFamily="18" charset="0"/>
                <a:cs typeface="Times New Roman" panose="02020603050405020304" pitchFamily="18" charset="0"/>
              </a:rPr>
              <a:t>Identify the overall business direction required by your architecture.</a:t>
            </a:r>
          </a:p>
          <a:p>
            <a:pPr>
              <a:spcBef>
                <a:spcPts val="1176"/>
              </a:spcBef>
              <a:buSzPts val="1100"/>
              <a:tabLst>
                <a:tab pos="224097" algn="l"/>
                <a:tab pos="448193" algn="l"/>
              </a:tabLst>
            </a:pPr>
            <a:r>
              <a:rPr lang="en-US" sz="1568" dirty="0">
                <a:solidFill>
                  <a:schemeClr val="bg1"/>
                </a:solidFill>
                <a:latin typeface="Segoe UI (body)"/>
                <a:cs typeface="Open Sans" panose="020B0606030504020204" pitchFamily="34" charset="0"/>
              </a:rPr>
              <a:t>At the end of the envisioning session:</a:t>
            </a:r>
          </a:p>
          <a:p>
            <a:pPr marL="336145" indent="-336145">
              <a:spcBef>
                <a:spcPts val="784"/>
              </a:spcBef>
              <a:buSzPts val="1100"/>
              <a:buFont typeface="Symbol" panose="05050102010706020507" pitchFamily="18" charset="2"/>
              <a:buChar char=""/>
              <a:tabLst>
                <a:tab pos="224097" algn="l"/>
                <a:tab pos="448193" algn="l"/>
              </a:tabLst>
            </a:pPr>
            <a:r>
              <a:rPr lang="en-US" sz="1372" dirty="0">
                <a:solidFill>
                  <a:schemeClr val="bg1"/>
                </a:solidFill>
                <a:latin typeface="Segoe UI (body)"/>
                <a:cs typeface="Times New Roman" panose="02020603050405020304" pitchFamily="18" charset="0"/>
              </a:rPr>
              <a:t>The customer will have a vision of how your AI practice can help their organization realize their goals and drive business impact. </a:t>
            </a:r>
          </a:p>
          <a:p>
            <a:pPr marL="336145" indent="-336145">
              <a:spcBef>
                <a:spcPts val="784"/>
              </a:spcBef>
              <a:buSzPts val="1100"/>
              <a:buFont typeface="Symbol" panose="05050102010706020507" pitchFamily="18" charset="2"/>
              <a:buChar char=""/>
              <a:tabLst>
                <a:tab pos="224097" algn="l"/>
                <a:tab pos="448193" algn="l"/>
              </a:tabLst>
            </a:pPr>
            <a:r>
              <a:rPr lang="en-US" sz="1372" dirty="0">
                <a:solidFill>
                  <a:schemeClr val="bg1"/>
                </a:solidFill>
                <a:latin typeface="Segoe UI (body)"/>
                <a:cs typeface="Times New Roman" panose="02020603050405020304" pitchFamily="18" charset="0"/>
              </a:rPr>
              <a:t>You will have sufficient knowledge to write a proposal for an engagement. </a:t>
            </a:r>
          </a:p>
          <a:p>
            <a:pPr marL="336145" indent="-336145">
              <a:spcBef>
                <a:spcPts val="784"/>
              </a:spcBef>
              <a:buSzPts val="1100"/>
              <a:buFont typeface="Symbol" panose="05050102010706020507" pitchFamily="18" charset="2"/>
              <a:buChar char=""/>
              <a:tabLst>
                <a:tab pos="224097" algn="l"/>
                <a:tab pos="448193" algn="l"/>
              </a:tabLst>
            </a:pPr>
            <a:r>
              <a:rPr lang="en-US" sz="1372" dirty="0">
                <a:solidFill>
                  <a:schemeClr val="bg1"/>
                </a:solidFill>
                <a:latin typeface="Segoe UI (body)"/>
                <a:cs typeface="Times New Roman" panose="02020603050405020304" pitchFamily="18" charset="0"/>
              </a:rPr>
              <a:t>You may identify additional opportunities to apply AI to the customer’s scenarios for future engagements.</a:t>
            </a:r>
          </a:p>
        </p:txBody>
      </p:sp>
      <p:graphicFrame>
        <p:nvGraphicFramePr>
          <p:cNvPr id="3" name="Table 2">
            <a:extLst>
              <a:ext uri="{FF2B5EF4-FFF2-40B4-BE49-F238E27FC236}">
                <a16:creationId xmlns:a16="http://schemas.microsoft.com/office/drawing/2014/main" id="{40C8A897-FC38-4E83-8043-FB646CD7E26A}"/>
              </a:ext>
            </a:extLst>
          </p:cNvPr>
          <p:cNvGraphicFramePr>
            <a:graphicFrameLocks noGrp="1"/>
          </p:cNvGraphicFramePr>
          <p:nvPr>
            <p:extLst/>
          </p:nvPr>
        </p:nvGraphicFramePr>
        <p:xfrm>
          <a:off x="6917724" y="1368466"/>
          <a:ext cx="4892983" cy="4767998"/>
        </p:xfrm>
        <a:graphic>
          <a:graphicData uri="http://schemas.openxmlformats.org/drawingml/2006/table">
            <a:tbl>
              <a:tblPr firstRow="1" firstCol="1" bandRow="1">
                <a:tableStyleId>{5C22544A-7EE6-4342-B048-85BDC9FD1C3A}</a:tableStyleId>
              </a:tblPr>
              <a:tblGrid>
                <a:gridCol w="4892983">
                  <a:extLst>
                    <a:ext uri="{9D8B030D-6E8A-4147-A177-3AD203B41FA5}">
                      <a16:colId xmlns:a16="http://schemas.microsoft.com/office/drawing/2014/main" val="1609836079"/>
                    </a:ext>
                  </a:extLst>
                </a:gridCol>
              </a:tblGrid>
              <a:tr h="4767998">
                <a:tc>
                  <a:txBody>
                    <a:bodyPr/>
                    <a:lstStyle/>
                    <a:p>
                      <a:pPr marL="0" marR="0" algn="ctr">
                        <a:lnSpc>
                          <a:spcPct val="100000"/>
                        </a:lnSpc>
                        <a:spcBef>
                          <a:spcPts val="300"/>
                        </a:spcBef>
                        <a:spcAft>
                          <a:spcPts val="600"/>
                        </a:spcAft>
                      </a:pPr>
                      <a:endParaRPr lang="en-US" sz="700" dirty="0">
                        <a:effectLst/>
                        <a:latin typeface="Segoe Pro" panose="020B0502040504020203" pitchFamily="34" charset="0"/>
                        <a:ea typeface="Calibri" panose="020F0502020204030204" pitchFamily="34" charset="0"/>
                        <a:cs typeface="Times New Roman" panose="02020603050405020304" pitchFamily="18" charset="0"/>
                      </a:endParaRPr>
                    </a:p>
                  </a:txBody>
                  <a:tcPr marL="89155" marR="89155" marT="89155" marB="89155">
                    <a:solidFill>
                      <a:schemeClr val="tx1">
                        <a:lumMod val="95000"/>
                      </a:schemeClr>
                    </a:solidFill>
                  </a:tcPr>
                </a:tc>
                <a:extLst>
                  <a:ext uri="{0D108BD9-81ED-4DB2-BD59-A6C34878D82A}">
                    <a16:rowId xmlns:a16="http://schemas.microsoft.com/office/drawing/2014/main" val="4132778680"/>
                  </a:ext>
                </a:extLst>
              </a:tr>
            </a:tbl>
          </a:graphicData>
        </a:graphic>
      </p:graphicFrame>
      <p:pic>
        <p:nvPicPr>
          <p:cNvPr id="9" name="Picture 8">
            <a:extLst>
              <a:ext uri="{FF2B5EF4-FFF2-40B4-BE49-F238E27FC236}">
                <a16:creationId xmlns:a16="http://schemas.microsoft.com/office/drawing/2014/main" id="{90013A73-1A46-4C0D-B577-CFF069F8E1E0}"/>
              </a:ext>
            </a:extLst>
          </p:cNvPr>
          <p:cNvPicPr/>
          <p:nvPr/>
        </p:nvPicPr>
        <p:blipFill>
          <a:blip r:embed="rId3">
            <a:extLst>
              <a:ext uri="{28A0092B-C50C-407E-A947-70E740481C1C}">
                <a14:useLocalDpi xmlns:a14="http://schemas.microsoft.com/office/drawing/2010/main" val="0"/>
              </a:ext>
            </a:extLst>
          </a:blip>
          <a:stretch>
            <a:fillRect/>
          </a:stretch>
        </p:blipFill>
        <p:spPr>
          <a:xfrm>
            <a:off x="7141829" y="1573822"/>
            <a:ext cx="4444773" cy="4357288"/>
          </a:xfrm>
          <a:prstGeom prst="rect">
            <a:avLst/>
          </a:prstGeom>
          <a:solidFill>
            <a:schemeClr val="tx1">
              <a:lumMod val="95000"/>
            </a:schemeClr>
          </a:solidFill>
          <a:ln w="15875">
            <a:noFill/>
          </a:ln>
        </p:spPr>
      </p:pic>
    </p:spTree>
    <p:extLst>
      <p:ext uri="{BB962C8B-B14F-4D97-AF65-F5344CB8AC3E}">
        <p14:creationId xmlns:p14="http://schemas.microsoft.com/office/powerpoint/2010/main" val="37315399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3EED3FE-76AA-45A8-9180-6716F6DBFA0D}"/>
              </a:ext>
            </a:extLst>
          </p:cNvPr>
          <p:cNvSpPr>
            <a:spLocks noGrp="1"/>
          </p:cNvSpPr>
          <p:nvPr>
            <p:ph type="title"/>
          </p:nvPr>
        </p:nvSpPr>
        <p:spPr/>
        <p:txBody>
          <a:bodyPr/>
          <a:lstStyle/>
          <a:p>
            <a:r>
              <a:rPr lang="en-US"/>
              <a:t>Envisioning Checklist</a:t>
            </a:r>
          </a:p>
        </p:txBody>
      </p:sp>
      <p:sp>
        <p:nvSpPr>
          <p:cNvPr id="4" name="Text Placeholder 3">
            <a:extLst>
              <a:ext uri="{FF2B5EF4-FFF2-40B4-BE49-F238E27FC236}">
                <a16:creationId xmlns:a16="http://schemas.microsoft.com/office/drawing/2014/main" id="{26699F4C-9866-4B4B-8C81-4D119FA460E4}"/>
              </a:ext>
            </a:extLst>
          </p:cNvPr>
          <p:cNvSpPr>
            <a:spLocks noGrp="1"/>
          </p:cNvSpPr>
          <p:nvPr>
            <p:ph type="body" sz="quarter" idx="10"/>
          </p:nvPr>
        </p:nvSpPr>
        <p:spPr>
          <a:xfrm>
            <a:off x="269875" y="1557534"/>
            <a:ext cx="11652250" cy="4102662"/>
          </a:xfrm>
          <a:prstGeom prst="rect">
            <a:avLst/>
          </a:prstGeom>
        </p:spPr>
        <p:txBody>
          <a:bodyPr wrap="square">
            <a:spAutoFit/>
          </a:bodyPr>
          <a:lstStyle/>
          <a:p>
            <a:pPr marL="0" indent="0">
              <a:spcAft>
                <a:spcPts val="600"/>
              </a:spcAft>
              <a:buNone/>
            </a:pPr>
            <a:r>
              <a:rPr lang="en-US" sz="2400" dirty="0">
                <a:latin typeface="+mn-lt"/>
              </a:rPr>
              <a:t>Work with your customer to brainstorm the solution approach, based on details captured from the discovery and ideation sessions. </a:t>
            </a:r>
          </a:p>
          <a:p>
            <a:pPr marL="0" indent="0">
              <a:spcAft>
                <a:spcPts val="600"/>
              </a:spcAft>
              <a:buNone/>
            </a:pPr>
            <a:r>
              <a:rPr lang="en-US" sz="2400" dirty="0">
                <a:latin typeface="+mn-lt"/>
              </a:rPr>
              <a:t>Be sure to do the following:</a:t>
            </a:r>
          </a:p>
          <a:p>
            <a:pPr marL="457200" indent="-457200">
              <a:spcAft>
                <a:spcPts val="600"/>
              </a:spcAft>
              <a:buClr>
                <a:srgbClr val="107BD4"/>
              </a:buClr>
              <a:buFont typeface="Wingdings" charset="2"/>
              <a:buChar char="q"/>
            </a:pPr>
            <a:r>
              <a:rPr lang="en-US" sz="2000" dirty="0">
                <a:latin typeface="+mn-lt"/>
              </a:rPr>
              <a:t>Key functionalities and capabilities of the solution to meet functional requirements and goals</a:t>
            </a:r>
          </a:p>
          <a:p>
            <a:pPr marL="457200" indent="-457200">
              <a:spcAft>
                <a:spcPts val="600"/>
              </a:spcAft>
              <a:buClr>
                <a:srgbClr val="107BD4"/>
              </a:buClr>
              <a:buFont typeface="Wingdings" charset="2"/>
              <a:buChar char="q"/>
            </a:pPr>
            <a:r>
              <a:rPr lang="en-US" sz="2000" dirty="0">
                <a:latin typeface="+mn-lt"/>
              </a:rPr>
              <a:t>Components of the solution (e.g. which app services, data services, client side software, identity services, etc.)</a:t>
            </a:r>
          </a:p>
          <a:p>
            <a:pPr marL="457200" indent="-457200">
              <a:spcAft>
                <a:spcPts val="600"/>
              </a:spcAft>
              <a:buClr>
                <a:srgbClr val="107BD4"/>
              </a:buClr>
              <a:buFont typeface="Wingdings" charset="2"/>
              <a:buChar char="q"/>
            </a:pPr>
            <a:r>
              <a:rPr lang="en-US" sz="2000" dirty="0">
                <a:latin typeface="+mn-lt"/>
              </a:rPr>
              <a:t>Security considerations (TLS, identity, authorization, etc.)</a:t>
            </a:r>
          </a:p>
          <a:p>
            <a:pPr marL="457200" indent="-457200">
              <a:spcAft>
                <a:spcPts val="600"/>
              </a:spcAft>
              <a:buClr>
                <a:srgbClr val="107BD4"/>
              </a:buClr>
              <a:buFont typeface="Wingdings" charset="2"/>
              <a:buChar char="q"/>
            </a:pPr>
            <a:r>
              <a:rPr lang="en-US" sz="2000" dirty="0">
                <a:latin typeface="+mn-lt"/>
              </a:rPr>
              <a:t>Compliance considerations (HIPAA, PCI, etc.)</a:t>
            </a:r>
          </a:p>
          <a:p>
            <a:pPr marL="457200" indent="-457200">
              <a:spcAft>
                <a:spcPts val="600"/>
              </a:spcAft>
              <a:buClr>
                <a:srgbClr val="107BD4"/>
              </a:buClr>
              <a:buFont typeface="Wingdings" charset="2"/>
              <a:buChar char="q"/>
            </a:pPr>
            <a:r>
              <a:rPr lang="en-US" sz="2000" dirty="0">
                <a:latin typeface="+mn-lt"/>
              </a:rPr>
              <a:t>Identify external connections and integration points (APIs, business intelligence)</a:t>
            </a:r>
          </a:p>
          <a:p>
            <a:pPr marL="457200" indent="-457200">
              <a:spcAft>
                <a:spcPts val="600"/>
              </a:spcAft>
              <a:buClr>
                <a:srgbClr val="107BD4"/>
              </a:buClr>
              <a:buFont typeface="Wingdings" charset="2"/>
              <a:buChar char="q"/>
            </a:pPr>
            <a:r>
              <a:rPr lang="en-US" sz="2000" dirty="0">
                <a:latin typeface="+mn-lt"/>
              </a:rPr>
              <a:t>Map requirements and scenarios to the proposed solution components</a:t>
            </a:r>
          </a:p>
        </p:txBody>
      </p:sp>
      <p:grpSp>
        <p:nvGrpSpPr>
          <p:cNvPr id="5" name="Group 4">
            <a:extLst>
              <a:ext uri="{FF2B5EF4-FFF2-40B4-BE49-F238E27FC236}">
                <a16:creationId xmlns:a16="http://schemas.microsoft.com/office/drawing/2014/main" id="{33AEC11E-76ED-4B4B-BD86-ED87594D1FB3}"/>
              </a:ext>
            </a:extLst>
          </p:cNvPr>
          <p:cNvGrpSpPr/>
          <p:nvPr/>
        </p:nvGrpSpPr>
        <p:grpSpPr>
          <a:xfrm>
            <a:off x="422788" y="936192"/>
            <a:ext cx="2209165" cy="489365"/>
            <a:chOff x="422788" y="936192"/>
            <a:chExt cx="2209165" cy="489365"/>
          </a:xfrm>
        </p:grpSpPr>
        <p:pic>
          <p:nvPicPr>
            <p:cNvPr id="6" name="Picture 5">
              <a:extLst>
                <a:ext uri="{FF2B5EF4-FFF2-40B4-BE49-F238E27FC236}">
                  <a16:creationId xmlns:a16="http://schemas.microsoft.com/office/drawing/2014/main" id="{1469EFE8-A619-4156-8D98-B2E99625A1D7}"/>
                </a:ext>
              </a:extLst>
            </p:cNvPr>
            <p:cNvPicPr>
              <a:picLocks noChangeAspect="1"/>
            </p:cNvPicPr>
            <p:nvPr/>
          </p:nvPicPr>
          <p:blipFill>
            <a:blip r:embed="rId3">
              <a:duotone>
                <a:schemeClr val="accent1">
                  <a:shade val="45000"/>
                  <a:satMod val="135000"/>
                </a:schemeClr>
                <a:prstClr val="white"/>
              </a:duotone>
            </a:blip>
            <a:stretch>
              <a:fillRect/>
            </a:stretch>
          </p:blipFill>
          <p:spPr>
            <a:xfrm>
              <a:off x="422788" y="936192"/>
              <a:ext cx="449826" cy="449826"/>
            </a:xfrm>
            <a:prstGeom prst="rect">
              <a:avLst/>
            </a:prstGeom>
          </p:spPr>
        </p:pic>
        <p:sp>
          <p:nvSpPr>
            <p:cNvPr id="7" name="TextBox 6">
              <a:extLst>
                <a:ext uri="{FF2B5EF4-FFF2-40B4-BE49-F238E27FC236}">
                  <a16:creationId xmlns:a16="http://schemas.microsoft.com/office/drawing/2014/main" id="{DF39FE46-ABEE-4CFD-8402-7801F169954F}"/>
                </a:ext>
              </a:extLst>
            </p:cNvPr>
            <p:cNvSpPr txBox="1"/>
            <p:nvPr/>
          </p:nvSpPr>
          <p:spPr>
            <a:xfrm>
              <a:off x="752218" y="936192"/>
              <a:ext cx="1879735" cy="489365"/>
            </a:xfrm>
            <a:prstGeom prst="rect">
              <a:avLst/>
            </a:prstGeom>
            <a:noFill/>
          </p:spPr>
          <p:txBody>
            <a:bodyPr wrap="square" lIns="182880" tIns="146304" rIns="182880" bIns="146304" rtlCol="0">
              <a:spAutoFit/>
            </a:bodyPr>
            <a:lstStyle/>
            <a:p>
              <a:pPr>
                <a:lnSpc>
                  <a:spcPct val="90000"/>
                </a:lnSpc>
                <a:spcAft>
                  <a:spcPts val="600"/>
                </a:spcAft>
              </a:pPr>
              <a:r>
                <a:rPr lang="en-US" sz="1400">
                  <a:solidFill>
                    <a:schemeClr val="bg2">
                      <a:lumMod val="50000"/>
                    </a:schemeClr>
                  </a:solidFill>
                </a:rPr>
                <a:t>Allow ~4 hours</a:t>
              </a:r>
            </a:p>
          </p:txBody>
        </p:sp>
      </p:grpSp>
    </p:spTree>
    <p:extLst>
      <p:ext uri="{BB962C8B-B14F-4D97-AF65-F5344CB8AC3E}">
        <p14:creationId xmlns:p14="http://schemas.microsoft.com/office/powerpoint/2010/main" val="281606391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80278237"/>
      </p:ext>
    </p:extLst>
  </p:cSld>
  <p:clrMapOvr>
    <a:masterClrMapping/>
  </p:clrMapOvr>
  <p:transition>
    <p:fade/>
  </p:transition>
</p:sld>
</file>

<file path=ppt/theme/theme1.xml><?xml version="1.0" encoding="utf-8"?>
<a:theme xmlns:a="http://schemas.openxmlformats.org/drawingml/2006/main" name="2_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3.xml><?xml version="1.0" encoding="utf-8"?>
<a:theme xmlns:a="http://schemas.openxmlformats.org/drawingml/2006/main" name="Office Theme">
  <a:themeElements>
    <a:clrScheme name="WWL Template 2018">
      <a:dk1>
        <a:srgbClr val="505050"/>
      </a:dk1>
      <a:lt1>
        <a:srgbClr val="FFFFFF"/>
      </a:lt1>
      <a:dk2>
        <a:srgbClr val="000000"/>
      </a:dk2>
      <a:lt2>
        <a:srgbClr val="E6E6E6"/>
      </a:lt2>
      <a:accent1>
        <a:srgbClr val="0078D4"/>
      </a:accent1>
      <a:accent2>
        <a:srgbClr val="505050"/>
      </a:accent2>
      <a:accent3>
        <a:srgbClr val="00BCF2"/>
      </a:accent3>
      <a:accent4>
        <a:srgbClr val="002050"/>
      </a:accent4>
      <a:accent5>
        <a:srgbClr val="D2D2D2"/>
      </a:accent5>
      <a:accent6>
        <a:srgbClr val="737373"/>
      </a:accent6>
      <a:hlink>
        <a:srgbClr val="0078D4"/>
      </a:hlink>
      <a:folHlink>
        <a:srgbClr val="00BCF2"/>
      </a:folHlink>
    </a:clrScheme>
    <a:fontScheme name="WWL Template 2018">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26DCE"/>
        </a:solidFill>
        <a:ln>
          <a:noFill/>
        </a:ln>
        <a:effectLst/>
      </a:spPr>
      <a:bodyPr rot="0" spcFirstLastPara="0" vertOverflow="overflow" horzOverflow="overflow" vert="horz" wrap="square" lIns="91440" tIns="91440" rIns="91440" bIns="91440" numCol="1" spcCol="0" rtlCol="0" fromWordArt="0" anchor="t" anchorCtr="0" forceAA="0" compatLnSpc="1">
        <a:prstTxWarp prst="textNoShape">
          <a:avLst/>
        </a:prstTxWarp>
        <a:noAutofit/>
      </a:bodyPr>
      <a:lstStyle>
        <a:defPPr algn="ctr">
          <a:defRPr sz="1800" dirty="0" err="1" smtClean="0">
            <a:solidFill>
              <a:schemeClr val="bg1"/>
            </a:solidFill>
            <a:latin typeface="Segoe UI" panose="020B0502040204020203" pitchFamily="34" charset="0"/>
            <a:cs typeface="Segoe UI" panose="020B0502040204020203" pitchFamily="34" charset="0"/>
          </a:defRPr>
        </a:defPPr>
      </a:lstStyle>
      <a:style>
        <a:lnRef idx="1">
          <a:schemeClr val="accent1"/>
        </a:lnRef>
        <a:fillRef idx="3">
          <a:schemeClr val="accent1"/>
        </a:fillRef>
        <a:effectRef idx="2">
          <a:schemeClr val="accent1"/>
        </a:effectRef>
        <a:fontRef idx="minor">
          <a:schemeClr val="lt1"/>
        </a:fontRef>
      </a:style>
    </a:spDef>
    <a:lnDef>
      <a:spPr>
        <a:ln w="254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bodyPr vert="horz" wrap="square" lIns="146304" tIns="91440" rIns="0" bIns="0" rtlCol="0">
        <a:noAutofit/>
      </a:bodyPr>
      <a:lstStyle>
        <a:defPPr algn="l">
          <a:defRPr sz="2000" dirty="0">
            <a:solidFill>
              <a:srgbClr val="505050"/>
            </a:solidFill>
            <a:latin typeface="Segoe UI" panose="020B0502040204020203" pitchFamily="34" charset="0"/>
            <a:cs typeface="Segoe UI" panose="020B0502040204020203" pitchFamily="34" charset="0"/>
          </a:defRPr>
        </a:defPPr>
      </a:lstStyle>
    </a:txDef>
  </a:objectDefaults>
  <a:extraClrSchemeLst/>
  <a:extLst>
    <a:ext uri="{05A4C25C-085E-4340-85A3-A5531E510DB2}">
      <thm15:themeFamily xmlns:thm15="http://schemas.microsoft.com/office/thememl/2012/main" name="LeX_External_PowerPoint_061617" id="{C5013A31-47D3-40C3-8EBE-17EEF6DDB937}" vid="{CC4740F6-FB86-4EC2-9EF7-4AD2DBB09A1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24ADA9D6E3AC240AB9BCD1882D6F1C9" ma:contentTypeVersion="6" ma:contentTypeDescription="Create a new document." ma:contentTypeScope="" ma:versionID="dc407922acab2a094d63efe7cc18c50f">
  <xsd:schema xmlns:xsd="http://www.w3.org/2001/XMLSchema" xmlns:xs="http://www.w3.org/2001/XMLSchema" xmlns:p="http://schemas.microsoft.com/office/2006/metadata/properties" xmlns:ns2="64e1ae25-866b-49dd-9e9b-894a9adcc48d" targetNamespace="http://schemas.microsoft.com/office/2006/metadata/properties" ma:root="true" ma:fieldsID="1ed960c41106319ff8f71df751f68383" ns2:_="">
    <xsd:import namespace="64e1ae25-866b-49dd-9e9b-894a9adcc48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4e1ae25-866b-49dd-9e9b-894a9adcc48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18501AF-04CF-4482-BAE1-607B49DDC378}">
  <ds:schemaRefs>
    <ds:schemaRef ds:uri="http://schemas.microsoft.com/sharepoint/v3/contenttype/forms"/>
  </ds:schemaRefs>
</ds:datastoreItem>
</file>

<file path=customXml/itemProps2.xml><?xml version="1.0" encoding="utf-8"?>
<ds:datastoreItem xmlns:ds="http://schemas.openxmlformats.org/officeDocument/2006/customXml" ds:itemID="{52807CBA-45CC-4183-8070-7F0AC76576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4e1ae25-866b-49dd-9e9b-894a9adcc48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AF7D529-36AB-45DA-B239-2F912F2D1610}">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64e1ae25-866b-49dd-9e9b-894a9adcc48d"/>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26</TotalTime>
  <Words>399</Words>
  <Application>Microsoft Office PowerPoint</Application>
  <PresentationFormat>Widescreen</PresentationFormat>
  <Paragraphs>27</Paragraphs>
  <Slides>4</Slides>
  <Notes>3</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4</vt:i4>
      </vt:variant>
    </vt:vector>
  </HeadingPairs>
  <TitlesOfParts>
    <vt:vector size="19" baseType="lpstr">
      <vt:lpstr>Arial</vt:lpstr>
      <vt:lpstr>Calibri</vt:lpstr>
      <vt:lpstr>Consolas</vt:lpstr>
      <vt:lpstr>Poppins Light</vt:lpstr>
      <vt:lpstr>Segoe Pro</vt:lpstr>
      <vt:lpstr>Segoe UI</vt:lpstr>
      <vt:lpstr>Segoe UI (body)</vt:lpstr>
      <vt:lpstr>Segoe UI Light</vt:lpstr>
      <vt:lpstr>Segoe UI Semibold</vt:lpstr>
      <vt:lpstr>Segoe UI Semilight</vt:lpstr>
      <vt:lpstr>Symbol</vt:lpstr>
      <vt:lpstr>Wingdings</vt:lpstr>
      <vt:lpstr>2_Server and Cloud 2013</vt:lpstr>
      <vt:lpstr>C+E Readiness Template</vt:lpstr>
      <vt:lpstr>Office Theme</vt:lpstr>
      <vt:lpstr>PowerPoint Presentation</vt:lpstr>
      <vt:lpstr>PowerPoint Presentation</vt:lpstr>
      <vt:lpstr>Envisioning Checklist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Zoiner Tejada</cp:lastModifiedBy>
  <cp:revision>5</cp:revision>
  <dcterms:created xsi:type="dcterms:W3CDTF">2016-01-21T23:17:09Z</dcterms:created>
  <dcterms:modified xsi:type="dcterms:W3CDTF">2019-10-11T20:53:22Z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0x010100B24ADA9D6E3AC240AB9BCD1882D6F1C9</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hopero@microsoft.com</vt:lpwstr>
  </property>
  <property fmtid="{D5CDD505-2E9C-101B-9397-08002B2CF9AE}" pid="7" name="MSIP_Label_f42aa342-8706-4288-bd11-ebb85995028c_SetDate">
    <vt:lpwstr>2017-09-21T13:50:16.8427028-07:00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y fmtid="{D5CDD505-2E9C-101B-9397-08002B2CF9AE}" pid="12" name="AuthorIds_UIVersion_5632">
    <vt:lpwstr>14</vt:lpwstr>
  </property>
</Properties>
</file>